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1"/>
  </p:normalViewPr>
  <p:slideViewPr>
    <p:cSldViewPr snapToGrid="0" snapToObjects="1">
      <p:cViewPr varScale="1">
        <p:scale>
          <a:sx n="135" d="100"/>
          <a:sy n="135" d="100"/>
        </p:scale>
        <p:origin x="96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f5966b6dc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f5966b6dc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f5966b6dc_0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g3f5966b6dc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f5966b6d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3f5966b6dc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f5966b6d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 name="Google Shape;86;g3f5966b6dc_0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f5966b6dc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3f5966b6dc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f5966b6dc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3f5966b6dc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f5966b6dc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3f5966b6dc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f5966b6dc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3f5966b6dc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f5966b6dc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3f5966b6dc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5200" b="0" i="0" u="none" strike="noStrike" cap="none">
                <a:solidFill>
                  <a:schemeClr val="dk1"/>
                </a:solidFill>
                <a:latin typeface="Arial"/>
                <a:ea typeface="Arial"/>
                <a:cs typeface="Arial"/>
                <a:sym typeface="Arial"/>
              </a:defRPr>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311700" y="1106125"/>
            <a:ext cx="8520600" cy="19635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12000"/>
              <a:buFont typeface="Arial"/>
              <a:buNone/>
              <a:defRPr sz="12000" b="0" i="0" u="none" strike="noStrike" cap="none">
                <a:solidFill>
                  <a:schemeClr val="dk1"/>
                </a:solidFill>
                <a:latin typeface="Arial"/>
                <a:ea typeface="Arial"/>
                <a:cs typeface="Arial"/>
                <a:sym typeface="Arial"/>
              </a:defRPr>
            </a:lvl9pPr>
          </a:lstStyle>
          <a:p>
            <a:endParaRP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lstStyle>
            <a:lvl1pPr marL="457200" marR="0" lvl="0" indent="-342900" algn="ctr"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lstStyle>
            <a:lvl1pPr marL="457200" marR="0" lvl="0"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lstStyle>
            <a:lvl1pPr marL="457200" marR="0" lvl="0" indent="-304800" algn="l" rtl="0">
              <a:lnSpc>
                <a:spcPct val="115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1pPr>
            <a:lvl2pPr marL="914400" marR="0" lvl="1"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2pPr>
            <a:lvl3pPr marL="1371600" marR="0" lvl="2"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3pPr>
            <a:lvl4pPr marL="1828800" marR="0" lvl="3"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4pPr>
            <a:lvl5pPr marL="2286000" marR="0" lvl="4"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5pPr>
            <a:lvl6pPr marL="2743200" marR="0" lvl="5"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7pPr>
            <a:lvl8pPr marL="3657600" marR="0" lvl="7" indent="-304800" algn="l" rtl="0">
              <a:lnSpc>
                <a:spcPct val="115000"/>
              </a:lnSpc>
              <a:spcBef>
                <a:spcPts val="160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8pPr>
            <a:lvl9pPr marL="4114800" marR="0" lvl="8" indent="-304800" algn="l" rtl="0">
              <a:lnSpc>
                <a:spcPct val="115000"/>
              </a:lnSpc>
              <a:spcBef>
                <a:spcPts val="1600"/>
              </a:spcBef>
              <a:spcAft>
                <a:spcPts val="1600"/>
              </a:spcAft>
              <a:buClr>
                <a:schemeClr val="dk2"/>
              </a:buClr>
              <a:buSzPts val="12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1pPr>
            <a:lvl2pPr marR="0" lvl="1"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4200"/>
              <a:buFont typeface="Arial"/>
              <a:buNone/>
              <a:defRPr sz="4200" b="0" i="0" u="none" strike="noStrike" cap="none">
                <a:solidFill>
                  <a:schemeClr val="dk1"/>
                </a:solidFill>
                <a:latin typeface="Arial"/>
                <a:ea typeface="Arial"/>
                <a:cs typeface="Arial"/>
                <a:sym typeface="Arial"/>
              </a:defRPr>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0"/>
            <a:ext cx="9143999" cy="390525"/>
          </a:xfrm>
          <a:prstGeom prst="rect">
            <a:avLst/>
          </a:prstGeom>
          <a:noFill/>
          <a:ln>
            <a:noFill/>
          </a:ln>
        </p:spPr>
      </p:pic>
      <p:sp>
        <p:nvSpPr>
          <p:cNvPr id="55" name="Google Shape;55;p13"/>
          <p:cNvSpPr txBox="1"/>
          <p:nvPr/>
        </p:nvSpPr>
        <p:spPr>
          <a:xfrm>
            <a:off x="-43550" y="1888675"/>
            <a:ext cx="2405700" cy="2321400"/>
          </a:xfrm>
          <a:prstGeom prst="rect">
            <a:avLst/>
          </a:prstGeom>
          <a:noFill/>
          <a:ln>
            <a:noFill/>
          </a:ln>
        </p:spPr>
        <p:txBody>
          <a:bodyPr spcFirstLastPara="1" wrap="square" lIns="91425" tIns="91425" rIns="91425" bIns="91425" anchor="t" anchorCtr="0">
            <a:noAutofit/>
          </a:bodyPr>
          <a:lstStyle/>
          <a:p>
            <a:pPr marL="16510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999999"/>
              </a:solidFill>
              <a:latin typeface="Arial"/>
              <a:ea typeface="Arial"/>
              <a:cs typeface="Arial"/>
              <a:sym typeface="Arial"/>
            </a:endParaRPr>
          </a:p>
        </p:txBody>
      </p:sp>
      <p:pic>
        <p:nvPicPr>
          <p:cNvPr id="56" name="Google Shape;56;p13"/>
          <p:cNvPicPr preferRelativeResize="0"/>
          <p:nvPr/>
        </p:nvPicPr>
        <p:blipFill rotWithShape="1">
          <a:blip r:embed="rId4">
            <a:alphaModFix/>
          </a:blip>
          <a:srcRect/>
          <a:stretch/>
        </p:blipFill>
        <p:spPr>
          <a:xfrm>
            <a:off x="124450" y="76200"/>
            <a:ext cx="479349" cy="224499"/>
          </a:xfrm>
          <a:prstGeom prst="rect">
            <a:avLst/>
          </a:prstGeom>
          <a:noFill/>
          <a:ln>
            <a:noFill/>
          </a:ln>
        </p:spPr>
      </p:pic>
      <p:sp>
        <p:nvSpPr>
          <p:cNvPr id="57" name="Google Shape;57;p13"/>
          <p:cNvSpPr/>
          <p:nvPr/>
        </p:nvSpPr>
        <p:spPr>
          <a:xfrm>
            <a:off x="437025" y="1021750"/>
            <a:ext cx="2867400" cy="48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999999"/>
                </a:solidFill>
              </a:rPr>
              <a:t>INSTRUCTIONS</a:t>
            </a:r>
            <a:endParaRPr sz="2400" b="0" i="0" u="none" strike="noStrike" cap="none">
              <a:solidFill>
                <a:srgbClr val="999999"/>
              </a:solidFill>
              <a:latin typeface="Arial"/>
              <a:ea typeface="Arial"/>
              <a:cs typeface="Arial"/>
              <a:sym typeface="Arial"/>
            </a:endParaRPr>
          </a:p>
        </p:txBody>
      </p:sp>
      <p:sp>
        <p:nvSpPr>
          <p:cNvPr id="58" name="Google Shape;58;p13"/>
          <p:cNvSpPr txBox="1"/>
          <p:nvPr/>
        </p:nvSpPr>
        <p:spPr>
          <a:xfrm>
            <a:off x="387275" y="1669725"/>
            <a:ext cx="4242600" cy="1966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br>
              <a:rPr lang="en-US" b="0" i="0" u="none" strike="noStrike" cap="none">
                <a:solidFill>
                  <a:srgbClr val="999999"/>
                </a:solidFill>
                <a:latin typeface="Arial"/>
                <a:ea typeface="Arial"/>
                <a:cs typeface="Arial"/>
                <a:sym typeface="Arial"/>
              </a:rPr>
            </a:br>
            <a:endParaRPr b="0" i="0" u="none" strike="noStrike" cap="none">
              <a:solidFill>
                <a:srgbClr val="999999"/>
              </a:solidFill>
              <a:latin typeface="Arial"/>
              <a:ea typeface="Arial"/>
              <a:cs typeface="Arial"/>
              <a:sym typeface="Arial"/>
            </a:endParaRPr>
          </a:p>
          <a:p>
            <a:pPr marL="457200" marR="0" lvl="0" indent="-317500" algn="l" rtl="0">
              <a:lnSpc>
                <a:spcPct val="100000"/>
              </a:lnSpc>
              <a:spcBef>
                <a:spcPts val="0"/>
              </a:spcBef>
              <a:spcAft>
                <a:spcPts val="0"/>
              </a:spcAft>
              <a:buClr>
                <a:srgbClr val="999999"/>
              </a:buClr>
              <a:buSzPts val="1400"/>
              <a:buFont typeface="Arial"/>
              <a:buChar char="❏"/>
            </a:pPr>
            <a:r>
              <a:rPr lang="en-US">
                <a:solidFill>
                  <a:srgbClr val="999999"/>
                </a:solidFill>
              </a:rPr>
              <a:t>TEAM OFFICIALS REGISTRATION</a:t>
            </a:r>
            <a:br>
              <a:rPr lang="en-US" b="0" i="0" u="none" strike="noStrike" cap="none">
                <a:solidFill>
                  <a:srgbClr val="999999"/>
                </a:solidFill>
                <a:latin typeface="Arial"/>
                <a:ea typeface="Arial"/>
                <a:cs typeface="Arial"/>
                <a:sym typeface="Arial"/>
              </a:rPr>
            </a:br>
            <a:endParaRPr b="0" i="0" u="none" strike="noStrike" cap="none">
              <a:solidFill>
                <a:srgbClr val="999999"/>
              </a:solidFill>
              <a:latin typeface="Arial"/>
              <a:ea typeface="Arial"/>
              <a:cs typeface="Arial"/>
              <a:sym typeface="Arial"/>
            </a:endParaRPr>
          </a:p>
          <a:p>
            <a:pPr marL="457200" marR="0" lvl="0" indent="-317500" algn="l" rtl="0">
              <a:lnSpc>
                <a:spcPct val="100000"/>
              </a:lnSpc>
              <a:spcBef>
                <a:spcPts val="0"/>
              </a:spcBef>
              <a:spcAft>
                <a:spcPts val="0"/>
              </a:spcAft>
              <a:buClr>
                <a:srgbClr val="999999"/>
              </a:buClr>
              <a:buSzPts val="1400"/>
              <a:buFont typeface="Arial"/>
              <a:buChar char="❏"/>
            </a:pPr>
            <a:r>
              <a:rPr lang="en-US">
                <a:solidFill>
                  <a:srgbClr val="999999"/>
                </a:solidFill>
              </a:rPr>
              <a:t>TEAM OFFICIAL SIGNING LINEUPS</a:t>
            </a:r>
            <a:br>
              <a:rPr lang="en-US">
                <a:solidFill>
                  <a:srgbClr val="999999"/>
                </a:solidFill>
              </a:rPr>
            </a:br>
            <a:endParaRPr>
              <a:solidFill>
                <a:srgbClr val="999999"/>
              </a:solidFill>
            </a:endParaRPr>
          </a:p>
          <a:p>
            <a:pPr marL="457200" marR="0" lvl="0" indent="-317500" algn="l" rtl="0">
              <a:lnSpc>
                <a:spcPct val="100000"/>
              </a:lnSpc>
              <a:spcBef>
                <a:spcPts val="0"/>
              </a:spcBef>
              <a:spcAft>
                <a:spcPts val="0"/>
              </a:spcAft>
              <a:buClr>
                <a:srgbClr val="999999"/>
              </a:buClr>
              <a:buSzPts val="1400"/>
              <a:buFont typeface="Arial"/>
              <a:buChar char="❏"/>
            </a:pPr>
            <a:r>
              <a:rPr lang="en-US">
                <a:solidFill>
                  <a:srgbClr val="999999"/>
                </a:solidFill>
              </a:rPr>
              <a:t>SCOREKEEPING</a:t>
            </a:r>
            <a:br>
              <a:rPr lang="en-US" b="0" i="0" u="none" strike="noStrike" cap="none">
                <a:solidFill>
                  <a:srgbClr val="999999"/>
                </a:solidFill>
                <a:latin typeface="Arial"/>
                <a:ea typeface="Arial"/>
                <a:cs typeface="Arial"/>
                <a:sym typeface="Arial"/>
              </a:rPr>
            </a:br>
            <a:endParaRPr b="1" i="0" u="none" strike="noStrike" cap="none">
              <a:solidFill>
                <a:srgbClr val="999999"/>
              </a:solidFill>
              <a:latin typeface="Arial"/>
              <a:ea typeface="Arial"/>
              <a:cs typeface="Arial"/>
              <a:sym typeface="Arial"/>
            </a:endParaRPr>
          </a:p>
          <a:p>
            <a:pPr marL="457200" marR="0" lvl="0" indent="-317500" algn="l" rtl="0">
              <a:lnSpc>
                <a:spcPct val="100000"/>
              </a:lnSpc>
              <a:spcBef>
                <a:spcPts val="0"/>
              </a:spcBef>
              <a:spcAft>
                <a:spcPts val="0"/>
              </a:spcAft>
              <a:buClr>
                <a:srgbClr val="999999"/>
              </a:buClr>
              <a:buSzPts val="1400"/>
              <a:buFont typeface="Arial"/>
              <a:buChar char="❏"/>
            </a:pPr>
            <a:r>
              <a:rPr lang="en-US">
                <a:solidFill>
                  <a:srgbClr val="999999"/>
                </a:solidFill>
              </a:rPr>
              <a:t>REFEREES</a:t>
            </a:r>
            <a:endParaRPr>
              <a:solidFill>
                <a:srgbClr val="999999"/>
              </a:solidFill>
            </a:endParaRPr>
          </a:p>
          <a:p>
            <a:pPr marL="457200" marR="0" lvl="0" indent="0" algn="l" rtl="0">
              <a:lnSpc>
                <a:spcPct val="100000"/>
              </a:lnSpc>
              <a:spcBef>
                <a:spcPts val="0"/>
              </a:spcBef>
              <a:spcAft>
                <a:spcPts val="0"/>
              </a:spcAft>
              <a:buNone/>
            </a:pPr>
            <a:endParaRPr>
              <a:solidFill>
                <a:srgbClr val="999999"/>
              </a:solidFill>
            </a:endParaRPr>
          </a:p>
          <a:p>
            <a:pPr marL="0" marR="0" lvl="0" indent="0" algn="l" rtl="0">
              <a:lnSpc>
                <a:spcPct val="100000"/>
              </a:lnSpc>
              <a:spcBef>
                <a:spcPts val="0"/>
              </a:spcBef>
              <a:spcAft>
                <a:spcPts val="0"/>
              </a:spcAft>
              <a:buClr>
                <a:srgbClr val="000000"/>
              </a:buClr>
              <a:buSzPts val="1000"/>
              <a:buFont typeface="Arial"/>
              <a:buNone/>
            </a:pPr>
            <a:endParaRPr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b="0" i="0" u="none" strike="noStrike" cap="none">
              <a:solidFill>
                <a:srgbClr val="999999"/>
              </a:solidFill>
              <a:latin typeface="Arial"/>
              <a:ea typeface="Arial"/>
              <a:cs typeface="Arial"/>
              <a:sym typeface="Arial"/>
            </a:endParaRPr>
          </a:p>
        </p:txBody>
      </p:sp>
      <p:pic>
        <p:nvPicPr>
          <p:cNvPr id="59" name="Google Shape;59;p13"/>
          <p:cNvPicPr preferRelativeResize="0"/>
          <p:nvPr/>
        </p:nvPicPr>
        <p:blipFill rotWithShape="1">
          <a:blip r:embed="rId5">
            <a:alphaModFix/>
          </a:blip>
          <a:srcRect/>
          <a:stretch/>
        </p:blipFill>
        <p:spPr>
          <a:xfrm>
            <a:off x="4577975" y="390525"/>
            <a:ext cx="4566025" cy="4768125"/>
          </a:xfrm>
          <a:prstGeom prst="rect">
            <a:avLst/>
          </a:prstGeom>
          <a:noFill/>
          <a:ln>
            <a:noFill/>
          </a:ln>
        </p:spPr>
      </p:pic>
      <p:cxnSp>
        <p:nvCxnSpPr>
          <p:cNvPr id="60" name="Google Shape;60;p13"/>
          <p:cNvCxnSpPr/>
          <p:nvPr/>
        </p:nvCxnSpPr>
        <p:spPr>
          <a:xfrm>
            <a:off x="487350" y="1559550"/>
            <a:ext cx="3412800" cy="12600"/>
          </a:xfrm>
          <a:prstGeom prst="straightConnector1">
            <a:avLst/>
          </a:prstGeom>
          <a:noFill/>
          <a:ln w="19050" cap="flat" cmpd="sng">
            <a:solidFill>
              <a:srgbClr val="999999"/>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2"/>
          <p:cNvPicPr preferRelativeResize="0"/>
          <p:nvPr/>
        </p:nvPicPr>
        <p:blipFill rotWithShape="1">
          <a:blip r:embed="rId3">
            <a:alphaModFix/>
          </a:blip>
          <a:srcRect/>
          <a:stretch/>
        </p:blipFill>
        <p:spPr>
          <a:xfrm>
            <a:off x="0" y="0"/>
            <a:ext cx="9143999" cy="390525"/>
          </a:xfrm>
          <a:prstGeom prst="rect">
            <a:avLst/>
          </a:prstGeom>
          <a:noFill/>
          <a:ln>
            <a:noFill/>
          </a:ln>
        </p:spPr>
      </p:pic>
      <p:pic>
        <p:nvPicPr>
          <p:cNvPr id="163" name="Google Shape;163;p22"/>
          <p:cNvPicPr preferRelativeResize="0"/>
          <p:nvPr/>
        </p:nvPicPr>
        <p:blipFill rotWithShape="1">
          <a:blip r:embed="rId4">
            <a:alphaModFix/>
          </a:blip>
          <a:srcRect/>
          <a:stretch/>
        </p:blipFill>
        <p:spPr>
          <a:xfrm>
            <a:off x="124450" y="76200"/>
            <a:ext cx="479349" cy="224499"/>
          </a:xfrm>
          <a:prstGeom prst="rect">
            <a:avLst/>
          </a:prstGeom>
          <a:noFill/>
          <a:ln>
            <a:noFill/>
          </a:ln>
        </p:spPr>
      </p:pic>
      <p:sp>
        <p:nvSpPr>
          <p:cNvPr id="164" name="Google Shape;164;p22"/>
          <p:cNvSpPr txBox="1"/>
          <p:nvPr/>
        </p:nvSpPr>
        <p:spPr>
          <a:xfrm>
            <a:off x="82075" y="923925"/>
            <a:ext cx="3912900" cy="39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rgbClr val="999999"/>
                </a:solidFill>
              </a:rPr>
              <a:t>Key in your email address and hit SUBMIT</a:t>
            </a:r>
            <a:endParaRPr sz="1400" b="1" i="0" u="none" strike="noStrike" cap="none">
              <a:solidFill>
                <a:srgbClr val="999999"/>
              </a:solidFill>
              <a:latin typeface="Arial"/>
              <a:ea typeface="Arial"/>
              <a:cs typeface="Arial"/>
              <a:sym typeface="Arial"/>
            </a:endParaRPr>
          </a:p>
        </p:txBody>
      </p:sp>
      <p:pic>
        <p:nvPicPr>
          <p:cNvPr id="165" name="Google Shape;165;p22"/>
          <p:cNvPicPr preferRelativeResize="0"/>
          <p:nvPr/>
        </p:nvPicPr>
        <p:blipFill>
          <a:blip r:embed="rId5">
            <a:alphaModFix/>
          </a:blip>
          <a:stretch>
            <a:fillRect/>
          </a:stretch>
        </p:blipFill>
        <p:spPr>
          <a:xfrm>
            <a:off x="152400" y="1314575"/>
            <a:ext cx="6163878" cy="3161526"/>
          </a:xfrm>
          <a:prstGeom prst="rect">
            <a:avLst/>
          </a:prstGeom>
          <a:noFill/>
          <a:ln>
            <a:noFill/>
          </a:ln>
        </p:spPr>
      </p:pic>
      <p:pic>
        <p:nvPicPr>
          <p:cNvPr id="166" name="Google Shape;166;p22"/>
          <p:cNvPicPr preferRelativeResize="0"/>
          <p:nvPr/>
        </p:nvPicPr>
        <p:blipFill>
          <a:blip r:embed="rId6">
            <a:alphaModFix/>
          </a:blip>
          <a:stretch>
            <a:fillRect/>
          </a:stretch>
        </p:blipFill>
        <p:spPr>
          <a:xfrm>
            <a:off x="4321675" y="1105100"/>
            <a:ext cx="4649229" cy="2536476"/>
          </a:xfrm>
          <a:prstGeom prst="rect">
            <a:avLst/>
          </a:prstGeom>
          <a:noFill/>
          <a:ln>
            <a:noFill/>
          </a:ln>
        </p:spPr>
      </p:pic>
      <p:sp>
        <p:nvSpPr>
          <p:cNvPr id="167" name="Google Shape;167;p22"/>
          <p:cNvSpPr/>
          <p:nvPr/>
        </p:nvSpPr>
        <p:spPr>
          <a:xfrm>
            <a:off x="2528150" y="2946178"/>
            <a:ext cx="743400" cy="390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8" name="Google Shape;168;p22"/>
          <p:cNvCxnSpPr>
            <a:stCxn id="167" idx="7"/>
          </p:cNvCxnSpPr>
          <p:nvPr/>
        </p:nvCxnSpPr>
        <p:spPr>
          <a:xfrm rot="10800000" flipH="1">
            <a:off x="3162682" y="2232080"/>
            <a:ext cx="1347900" cy="771300"/>
          </a:xfrm>
          <a:prstGeom prst="straightConnector1">
            <a:avLst/>
          </a:prstGeom>
          <a:noFill/>
          <a:ln w="76200" cap="flat" cmpd="sng">
            <a:solidFill>
              <a:srgbClr val="FF0000"/>
            </a:solidFill>
            <a:prstDash val="solid"/>
            <a:round/>
            <a:headEnd type="none" w="med" len="med"/>
            <a:tailEnd type="triangle" w="med" len="med"/>
          </a:ln>
        </p:spPr>
      </p:cxnSp>
      <p:sp>
        <p:nvSpPr>
          <p:cNvPr id="169" name="Google Shape;169;p22"/>
          <p:cNvSpPr txBox="1"/>
          <p:nvPr/>
        </p:nvSpPr>
        <p:spPr>
          <a:xfrm>
            <a:off x="152400" y="593275"/>
            <a:ext cx="3410400" cy="46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a:solidFill>
                  <a:srgbClr val="999999"/>
                </a:solidFill>
              </a:rPr>
              <a:t>REFEREES</a:t>
            </a:r>
            <a:endParaRPr sz="1800" b="1" i="0" u="none" strike="noStrike" cap="none">
              <a:solidFill>
                <a:srgbClr val="999999"/>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3"/>
          <p:cNvSpPr txBox="1"/>
          <p:nvPr/>
        </p:nvSpPr>
        <p:spPr>
          <a:xfrm>
            <a:off x="0" y="440875"/>
            <a:ext cx="2340600" cy="465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800" b="1" i="0" u="none" strike="noStrike" cap="none">
                <a:solidFill>
                  <a:srgbClr val="999999"/>
                </a:solidFill>
              </a:rPr>
              <a:t>GAME REPORT</a:t>
            </a:r>
            <a:endParaRPr sz="1800" b="1" i="0" u="none" strike="noStrike" cap="none">
              <a:solidFill>
                <a:srgbClr val="999999"/>
              </a:solidFill>
            </a:endParaRPr>
          </a:p>
          <a:p>
            <a:pPr marL="0" marR="0" lvl="0" indent="0" algn="ctr" rtl="0">
              <a:lnSpc>
                <a:spcPct val="100000"/>
              </a:lnSpc>
              <a:spcBef>
                <a:spcPts val="0"/>
              </a:spcBef>
              <a:spcAft>
                <a:spcPts val="0"/>
              </a:spcAft>
              <a:buClr>
                <a:srgbClr val="000000"/>
              </a:buClr>
              <a:buSzPts val="1200"/>
              <a:buFont typeface="Arial"/>
              <a:buNone/>
            </a:pPr>
            <a:endParaRPr sz="1800" b="1" i="0" u="none" strike="noStrike" cap="none">
              <a:solidFill>
                <a:srgbClr val="999999"/>
              </a:solidFill>
            </a:endParaRPr>
          </a:p>
          <a:p>
            <a:pPr marL="0" marR="0" lvl="0" indent="0" algn="ctr" rtl="0">
              <a:lnSpc>
                <a:spcPct val="100000"/>
              </a:lnSpc>
              <a:spcBef>
                <a:spcPts val="0"/>
              </a:spcBef>
              <a:spcAft>
                <a:spcPts val="0"/>
              </a:spcAft>
              <a:buClr>
                <a:srgbClr val="000000"/>
              </a:buClr>
              <a:buSzPts val="1200"/>
              <a:buFont typeface="Arial"/>
              <a:buNone/>
            </a:pPr>
            <a:endParaRPr sz="1800" b="1" i="0" u="none" strike="noStrike" cap="none">
              <a:solidFill>
                <a:srgbClr val="999999"/>
              </a:solidFill>
            </a:endParaRPr>
          </a:p>
        </p:txBody>
      </p:sp>
      <p:sp>
        <p:nvSpPr>
          <p:cNvPr id="175" name="Google Shape;175;p23"/>
          <p:cNvSpPr txBox="1"/>
          <p:nvPr/>
        </p:nvSpPr>
        <p:spPr>
          <a:xfrm>
            <a:off x="-48275" y="1191650"/>
            <a:ext cx="2405700" cy="33477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rgbClr val="999999"/>
              </a:buClr>
              <a:buSzPts val="1200"/>
              <a:buFont typeface="Arial"/>
              <a:buChar char="❏"/>
            </a:pPr>
            <a:r>
              <a:rPr lang="en-US" sz="1200">
                <a:solidFill>
                  <a:srgbClr val="999999"/>
                </a:solidFill>
              </a:rPr>
              <a:t>Every registered Team Officials wiil received by email a PDF version of the scoresheet </a:t>
            </a:r>
            <a:br>
              <a:rPr lang="en-US" sz="1200" b="0" i="0" u="none" strike="noStrike" cap="none">
                <a:solidFill>
                  <a:srgbClr val="999999"/>
                </a:solidFill>
                <a:latin typeface="Arial"/>
                <a:ea typeface="Arial"/>
                <a:cs typeface="Arial"/>
                <a:sym typeface="Arial"/>
              </a:rPr>
            </a:br>
            <a:endParaRPr sz="1200" b="0" i="0" u="none" strike="noStrike" cap="none">
              <a:solidFill>
                <a:srgbClr val="999999"/>
              </a:solidFill>
              <a:latin typeface="Arial"/>
              <a:ea typeface="Arial"/>
              <a:cs typeface="Arial"/>
              <a:sym typeface="Arial"/>
            </a:endParaRPr>
          </a:p>
          <a:p>
            <a:pPr marL="457200" marR="0" lvl="0" indent="-304800" algn="l" rtl="0">
              <a:lnSpc>
                <a:spcPct val="100000"/>
              </a:lnSpc>
              <a:spcBef>
                <a:spcPts val="0"/>
              </a:spcBef>
              <a:spcAft>
                <a:spcPts val="0"/>
              </a:spcAft>
              <a:buClr>
                <a:srgbClr val="999999"/>
              </a:buClr>
              <a:buSzPts val="1200"/>
              <a:buFont typeface="Arial"/>
              <a:buChar char="❏"/>
            </a:pPr>
            <a:r>
              <a:rPr lang="en-US" sz="1200">
                <a:solidFill>
                  <a:srgbClr val="999999"/>
                </a:solidFill>
              </a:rPr>
              <a:t>Registrars have access to all gamesheets under their responsibility</a:t>
            </a:r>
            <a:r>
              <a:rPr lang="en-US" sz="1200" b="0" i="0" u="none" strike="noStrike" cap="none">
                <a:solidFill>
                  <a:srgbClr val="999999"/>
                </a:solidFill>
                <a:latin typeface="Arial"/>
                <a:ea typeface="Arial"/>
                <a:cs typeface="Arial"/>
                <a:sym typeface="Arial"/>
              </a:rPr>
              <a:t> </a:t>
            </a:r>
            <a:br>
              <a:rPr lang="en-US" sz="1200" b="1" i="0" u="none" strike="noStrike" cap="none">
                <a:solidFill>
                  <a:srgbClr val="999999"/>
                </a:solidFill>
                <a:latin typeface="Arial"/>
                <a:ea typeface="Arial"/>
                <a:cs typeface="Arial"/>
                <a:sym typeface="Arial"/>
              </a:rPr>
            </a:br>
            <a:endParaRPr sz="1200" b="1" i="0" u="none" strike="noStrike" cap="none">
              <a:solidFill>
                <a:srgbClr val="999999"/>
              </a:solidFill>
              <a:latin typeface="Arial"/>
              <a:ea typeface="Arial"/>
              <a:cs typeface="Arial"/>
              <a:sym typeface="Arial"/>
            </a:endParaRPr>
          </a:p>
          <a:p>
            <a:pPr marL="457200" marR="0" lvl="0" indent="-304800" algn="l" rtl="0">
              <a:lnSpc>
                <a:spcPct val="100000"/>
              </a:lnSpc>
              <a:spcBef>
                <a:spcPts val="0"/>
              </a:spcBef>
              <a:spcAft>
                <a:spcPts val="0"/>
              </a:spcAft>
              <a:buClr>
                <a:srgbClr val="999999"/>
              </a:buClr>
              <a:buSzPts val="1200"/>
              <a:buFont typeface="Arial"/>
              <a:buChar char="❏"/>
            </a:pPr>
            <a:r>
              <a:rPr lang="en-US" sz="1200">
                <a:solidFill>
                  <a:srgbClr val="999999"/>
                </a:solidFill>
              </a:rPr>
              <a:t>Only registrars can edit game reports</a:t>
            </a:r>
            <a:r>
              <a:rPr lang="en-US" sz="1200" b="1">
                <a:solidFill>
                  <a:srgbClr val="999999"/>
                </a:solidFill>
              </a:rPr>
              <a:t> </a:t>
            </a:r>
            <a:r>
              <a:rPr lang="en-US" sz="1200" b="0" i="0" u="none" strike="noStrike" cap="none">
                <a:solidFill>
                  <a:srgbClr val="999999"/>
                </a:solidFill>
                <a:latin typeface="Arial"/>
                <a:ea typeface="Arial"/>
                <a:cs typeface="Arial"/>
                <a:sym typeface="Arial"/>
              </a:rPr>
              <a:t>  </a:t>
            </a:r>
            <a:br>
              <a:rPr lang="en-US" sz="1200" b="0" i="0" u="none" strike="noStrike" cap="none">
                <a:solidFill>
                  <a:srgbClr val="999999"/>
                </a:solidFill>
                <a:latin typeface="Arial"/>
                <a:ea typeface="Arial"/>
                <a:cs typeface="Arial"/>
                <a:sym typeface="Arial"/>
              </a:rPr>
            </a:br>
            <a:endParaRPr sz="1200" b="0" i="0" u="none" strike="noStrike" cap="none">
              <a:solidFill>
                <a:srgbClr val="999999"/>
              </a:solidFill>
              <a:latin typeface="Arial"/>
              <a:ea typeface="Arial"/>
              <a:cs typeface="Arial"/>
              <a:sym typeface="Arial"/>
            </a:endParaRPr>
          </a:p>
          <a:p>
            <a:pPr marL="457200" marR="0" lvl="0" indent="-304800" algn="l" rtl="0">
              <a:lnSpc>
                <a:spcPct val="100000"/>
              </a:lnSpc>
              <a:spcBef>
                <a:spcPts val="0"/>
              </a:spcBef>
              <a:spcAft>
                <a:spcPts val="0"/>
              </a:spcAft>
              <a:buClr>
                <a:srgbClr val="999999"/>
              </a:buClr>
              <a:buSzPts val="1200"/>
              <a:buFont typeface="Arial"/>
              <a:buChar char="❏"/>
            </a:pPr>
            <a:r>
              <a:rPr lang="en-US" sz="1200" b="1">
                <a:solidFill>
                  <a:srgbClr val="999999"/>
                </a:solidFill>
              </a:rPr>
              <a:t>It is strongly suggested for scorekeeper to use a notepad during the games </a:t>
            </a:r>
            <a:br>
              <a:rPr lang="en-US" sz="1200" b="1">
                <a:solidFill>
                  <a:srgbClr val="999999"/>
                </a:solidFill>
              </a:rPr>
            </a:br>
            <a:br>
              <a:rPr lang="en-US" sz="1200" b="1">
                <a:solidFill>
                  <a:srgbClr val="999999"/>
                </a:solidFill>
              </a:rPr>
            </a:br>
            <a:r>
              <a:rPr lang="en-US" sz="1200" b="1">
                <a:solidFill>
                  <a:srgbClr val="999999"/>
                </a:solidFill>
              </a:rPr>
              <a:t>(see sample from last year next slide)</a:t>
            </a:r>
            <a:br>
              <a:rPr lang="en-US" sz="1200" b="1">
                <a:solidFill>
                  <a:srgbClr val="999999"/>
                </a:solidFill>
              </a:rPr>
            </a:br>
            <a:r>
              <a:rPr lang="en-US" sz="1200">
                <a:solidFill>
                  <a:srgbClr val="999999"/>
                </a:solidFill>
              </a:rPr>
              <a:t> </a:t>
            </a: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p:txBody>
      </p:sp>
      <p:cxnSp>
        <p:nvCxnSpPr>
          <p:cNvPr id="176" name="Google Shape;176;p23"/>
          <p:cNvCxnSpPr/>
          <p:nvPr/>
        </p:nvCxnSpPr>
        <p:spPr>
          <a:xfrm>
            <a:off x="2340675" y="186350"/>
            <a:ext cx="3000" cy="4972200"/>
          </a:xfrm>
          <a:prstGeom prst="straightConnector1">
            <a:avLst/>
          </a:prstGeom>
          <a:noFill/>
          <a:ln w="19050" cap="flat" cmpd="sng">
            <a:solidFill>
              <a:srgbClr val="999999"/>
            </a:solidFill>
            <a:prstDash val="solid"/>
            <a:round/>
            <a:headEnd type="none" w="sm" len="sm"/>
            <a:tailEnd type="none" w="sm" len="sm"/>
          </a:ln>
        </p:spPr>
      </p:cxnSp>
      <p:pic>
        <p:nvPicPr>
          <p:cNvPr id="177" name="Google Shape;177;p23"/>
          <p:cNvPicPr preferRelativeResize="0"/>
          <p:nvPr/>
        </p:nvPicPr>
        <p:blipFill rotWithShape="1">
          <a:blip r:embed="rId3">
            <a:alphaModFix/>
          </a:blip>
          <a:srcRect/>
          <a:stretch/>
        </p:blipFill>
        <p:spPr>
          <a:xfrm>
            <a:off x="2429300" y="533400"/>
            <a:ext cx="6638224" cy="3830699"/>
          </a:xfrm>
          <a:prstGeom prst="rect">
            <a:avLst/>
          </a:prstGeom>
          <a:noFill/>
          <a:ln>
            <a:noFill/>
          </a:ln>
        </p:spPr>
      </p:pic>
      <p:pic>
        <p:nvPicPr>
          <p:cNvPr id="178" name="Google Shape;178;p23"/>
          <p:cNvPicPr preferRelativeResize="0"/>
          <p:nvPr/>
        </p:nvPicPr>
        <p:blipFill rotWithShape="1">
          <a:blip r:embed="rId4">
            <a:alphaModFix/>
          </a:blip>
          <a:srcRect/>
          <a:stretch/>
        </p:blipFill>
        <p:spPr>
          <a:xfrm>
            <a:off x="0" y="0"/>
            <a:ext cx="9143999" cy="390525"/>
          </a:xfrm>
          <a:prstGeom prst="rect">
            <a:avLst/>
          </a:prstGeom>
          <a:noFill/>
          <a:ln>
            <a:noFill/>
          </a:ln>
        </p:spPr>
      </p:pic>
      <p:pic>
        <p:nvPicPr>
          <p:cNvPr id="179" name="Google Shape;179;p23"/>
          <p:cNvPicPr preferRelativeResize="0"/>
          <p:nvPr/>
        </p:nvPicPr>
        <p:blipFill rotWithShape="1">
          <a:blip r:embed="rId5">
            <a:alphaModFix/>
          </a:blip>
          <a:srcRect/>
          <a:stretch/>
        </p:blipFill>
        <p:spPr>
          <a:xfrm>
            <a:off x="124450" y="76200"/>
            <a:ext cx="479349" cy="2244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4"/>
          <p:cNvSpPr txBox="1"/>
          <p:nvPr/>
        </p:nvSpPr>
        <p:spPr>
          <a:xfrm>
            <a:off x="228600" y="745675"/>
            <a:ext cx="3371400" cy="465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800" b="1" i="0" u="none" strike="noStrike" cap="none">
                <a:solidFill>
                  <a:srgbClr val="999999"/>
                </a:solidFill>
              </a:rPr>
              <a:t>GAME </a:t>
            </a:r>
            <a:r>
              <a:rPr lang="en-US" sz="1800" b="1">
                <a:solidFill>
                  <a:srgbClr val="999999"/>
                </a:solidFill>
              </a:rPr>
              <a:t>NOTE SCRATCHPAD</a:t>
            </a:r>
            <a:endParaRPr sz="1800" b="1" i="0" u="none" strike="noStrike" cap="none">
              <a:solidFill>
                <a:srgbClr val="999999"/>
              </a:solidFill>
            </a:endParaRPr>
          </a:p>
          <a:p>
            <a:pPr marL="0" marR="0" lvl="0" indent="0" algn="ctr" rtl="0">
              <a:lnSpc>
                <a:spcPct val="100000"/>
              </a:lnSpc>
              <a:spcBef>
                <a:spcPts val="0"/>
              </a:spcBef>
              <a:spcAft>
                <a:spcPts val="0"/>
              </a:spcAft>
              <a:buClr>
                <a:srgbClr val="000000"/>
              </a:buClr>
              <a:buSzPts val="1200"/>
              <a:buFont typeface="Arial"/>
              <a:buNone/>
            </a:pPr>
            <a:endParaRPr sz="1800" b="1" i="0" u="none" strike="noStrike" cap="none">
              <a:solidFill>
                <a:srgbClr val="999999"/>
              </a:solidFill>
            </a:endParaRPr>
          </a:p>
          <a:p>
            <a:pPr marL="0" marR="0" lvl="0" indent="0" algn="ctr" rtl="0">
              <a:lnSpc>
                <a:spcPct val="100000"/>
              </a:lnSpc>
              <a:spcBef>
                <a:spcPts val="0"/>
              </a:spcBef>
              <a:spcAft>
                <a:spcPts val="0"/>
              </a:spcAft>
              <a:buClr>
                <a:srgbClr val="000000"/>
              </a:buClr>
              <a:buSzPts val="1200"/>
              <a:buFont typeface="Arial"/>
              <a:buNone/>
            </a:pPr>
            <a:endParaRPr sz="1800" b="1" i="0" u="none" strike="noStrike" cap="none">
              <a:solidFill>
                <a:srgbClr val="999999"/>
              </a:solidFill>
            </a:endParaRPr>
          </a:p>
        </p:txBody>
      </p:sp>
      <p:sp>
        <p:nvSpPr>
          <p:cNvPr id="185" name="Google Shape;185;p24"/>
          <p:cNvSpPr txBox="1"/>
          <p:nvPr/>
        </p:nvSpPr>
        <p:spPr>
          <a:xfrm>
            <a:off x="104125" y="1572650"/>
            <a:ext cx="4581900" cy="278970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rgbClr val="999999"/>
              </a:buClr>
              <a:buSzPts val="1200"/>
              <a:buFont typeface="Arial"/>
              <a:buChar char="❏"/>
            </a:pPr>
            <a:r>
              <a:rPr lang="en-US" sz="1200">
                <a:solidFill>
                  <a:srgbClr val="999999"/>
                </a:solidFill>
              </a:rPr>
              <a:t>Every registered Team Officials wiil received by email a PDF version of the scoresheet </a:t>
            </a:r>
            <a:br>
              <a:rPr lang="en-US" sz="1200" b="0" i="0" u="none" strike="noStrike" cap="none">
                <a:solidFill>
                  <a:srgbClr val="999999"/>
                </a:solidFill>
                <a:latin typeface="Arial"/>
                <a:ea typeface="Arial"/>
                <a:cs typeface="Arial"/>
                <a:sym typeface="Arial"/>
              </a:rPr>
            </a:br>
            <a:endParaRPr sz="1200" b="0" i="0" u="none" strike="noStrike" cap="none">
              <a:solidFill>
                <a:srgbClr val="999999"/>
              </a:solidFill>
              <a:latin typeface="Arial"/>
              <a:ea typeface="Arial"/>
              <a:cs typeface="Arial"/>
              <a:sym typeface="Arial"/>
            </a:endParaRPr>
          </a:p>
          <a:p>
            <a:pPr marL="457200" marR="0" lvl="0" indent="-304800" algn="l" rtl="0">
              <a:lnSpc>
                <a:spcPct val="100000"/>
              </a:lnSpc>
              <a:spcBef>
                <a:spcPts val="0"/>
              </a:spcBef>
              <a:spcAft>
                <a:spcPts val="0"/>
              </a:spcAft>
              <a:buClr>
                <a:srgbClr val="999999"/>
              </a:buClr>
              <a:buSzPts val="1200"/>
              <a:buFont typeface="Arial"/>
              <a:buChar char="❏"/>
            </a:pPr>
            <a:r>
              <a:rPr lang="en-US" sz="1200">
                <a:solidFill>
                  <a:srgbClr val="999999"/>
                </a:solidFill>
              </a:rPr>
              <a:t>Registrars have access to all gamesheets under their responsibility</a:t>
            </a:r>
            <a:r>
              <a:rPr lang="en-US" sz="1200" b="0" i="0" u="none" strike="noStrike" cap="none">
                <a:solidFill>
                  <a:srgbClr val="999999"/>
                </a:solidFill>
                <a:latin typeface="Arial"/>
                <a:ea typeface="Arial"/>
                <a:cs typeface="Arial"/>
                <a:sym typeface="Arial"/>
              </a:rPr>
              <a:t> </a:t>
            </a:r>
            <a:br>
              <a:rPr lang="en-US" sz="1200" b="1" i="0" u="none" strike="noStrike" cap="none">
                <a:solidFill>
                  <a:srgbClr val="999999"/>
                </a:solidFill>
                <a:latin typeface="Arial"/>
                <a:ea typeface="Arial"/>
                <a:cs typeface="Arial"/>
                <a:sym typeface="Arial"/>
              </a:rPr>
            </a:br>
            <a:endParaRPr sz="1200" b="1" i="0" u="none" strike="noStrike" cap="none">
              <a:solidFill>
                <a:srgbClr val="999999"/>
              </a:solidFill>
              <a:latin typeface="Arial"/>
              <a:ea typeface="Arial"/>
              <a:cs typeface="Arial"/>
              <a:sym typeface="Arial"/>
            </a:endParaRPr>
          </a:p>
          <a:p>
            <a:pPr marL="457200" marR="0" lvl="0" indent="-304800" algn="l" rtl="0">
              <a:lnSpc>
                <a:spcPct val="100000"/>
              </a:lnSpc>
              <a:spcBef>
                <a:spcPts val="0"/>
              </a:spcBef>
              <a:spcAft>
                <a:spcPts val="0"/>
              </a:spcAft>
              <a:buClr>
                <a:srgbClr val="999999"/>
              </a:buClr>
              <a:buSzPts val="1200"/>
              <a:buFont typeface="Arial"/>
              <a:buChar char="❏"/>
            </a:pPr>
            <a:r>
              <a:rPr lang="en-US" sz="1200">
                <a:solidFill>
                  <a:srgbClr val="999999"/>
                </a:solidFill>
              </a:rPr>
              <a:t>Only registrars can edit game reports</a:t>
            </a:r>
            <a:r>
              <a:rPr lang="en-US" sz="1200" b="1">
                <a:solidFill>
                  <a:srgbClr val="999999"/>
                </a:solidFill>
              </a:rPr>
              <a:t> </a:t>
            </a:r>
            <a:r>
              <a:rPr lang="en-US" sz="1200" b="0" i="0" u="none" strike="noStrike" cap="none">
                <a:solidFill>
                  <a:srgbClr val="999999"/>
                </a:solidFill>
                <a:latin typeface="Arial"/>
                <a:ea typeface="Arial"/>
                <a:cs typeface="Arial"/>
                <a:sym typeface="Arial"/>
              </a:rPr>
              <a:t>  </a:t>
            </a:r>
            <a:br>
              <a:rPr lang="en-US" sz="1200" b="0" i="0" u="none" strike="noStrike" cap="none">
                <a:solidFill>
                  <a:srgbClr val="999999"/>
                </a:solidFill>
                <a:latin typeface="Arial"/>
                <a:ea typeface="Arial"/>
                <a:cs typeface="Arial"/>
                <a:sym typeface="Arial"/>
              </a:rPr>
            </a:br>
            <a:endParaRPr sz="1200" b="0" i="0" u="none" strike="noStrike" cap="none">
              <a:solidFill>
                <a:srgbClr val="999999"/>
              </a:solidFill>
              <a:latin typeface="Arial"/>
              <a:ea typeface="Arial"/>
              <a:cs typeface="Arial"/>
              <a:sym typeface="Arial"/>
            </a:endParaRPr>
          </a:p>
          <a:p>
            <a:pPr marL="457200" marR="0" lvl="0" indent="-304800" algn="l" rtl="0">
              <a:lnSpc>
                <a:spcPct val="100000"/>
              </a:lnSpc>
              <a:spcBef>
                <a:spcPts val="0"/>
              </a:spcBef>
              <a:spcAft>
                <a:spcPts val="0"/>
              </a:spcAft>
              <a:buClr>
                <a:srgbClr val="999999"/>
              </a:buClr>
              <a:buSzPts val="1200"/>
              <a:buFont typeface="Arial"/>
              <a:buChar char="❏"/>
            </a:pPr>
            <a:r>
              <a:rPr lang="en-US" sz="1200" b="1">
                <a:solidFill>
                  <a:srgbClr val="999999"/>
                </a:solidFill>
              </a:rPr>
              <a:t>It is strongly suggested for scorekeeper to use a Game Note Scratchpad during the games </a:t>
            </a:r>
            <a:br>
              <a:rPr lang="en-US" sz="1200" b="1">
                <a:solidFill>
                  <a:srgbClr val="999999"/>
                </a:solidFill>
              </a:rPr>
            </a:br>
            <a:br>
              <a:rPr lang="en-US" sz="1200" b="1">
                <a:solidFill>
                  <a:srgbClr val="999999"/>
                </a:solidFill>
              </a:rPr>
            </a:br>
            <a:r>
              <a:rPr lang="en-US" sz="1200" b="1">
                <a:solidFill>
                  <a:srgbClr val="999999"/>
                </a:solidFill>
              </a:rPr>
              <a:t>(see sample from last year next slide)</a:t>
            </a:r>
            <a:br>
              <a:rPr lang="en-US" sz="1200" b="1">
                <a:solidFill>
                  <a:srgbClr val="999999"/>
                </a:solidFill>
              </a:rPr>
            </a:br>
            <a:r>
              <a:rPr lang="en-US" sz="1200">
                <a:solidFill>
                  <a:srgbClr val="999999"/>
                </a:solidFill>
              </a:rPr>
              <a:t> </a:t>
            </a: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p:txBody>
      </p:sp>
      <p:cxnSp>
        <p:nvCxnSpPr>
          <p:cNvPr id="186" name="Google Shape;186;p24"/>
          <p:cNvCxnSpPr/>
          <p:nvPr/>
        </p:nvCxnSpPr>
        <p:spPr>
          <a:xfrm>
            <a:off x="4702875" y="186350"/>
            <a:ext cx="3000" cy="4972200"/>
          </a:xfrm>
          <a:prstGeom prst="straightConnector1">
            <a:avLst/>
          </a:prstGeom>
          <a:noFill/>
          <a:ln w="19050" cap="flat" cmpd="sng">
            <a:solidFill>
              <a:srgbClr val="999999"/>
            </a:solidFill>
            <a:prstDash val="solid"/>
            <a:round/>
            <a:headEnd type="none" w="sm" len="sm"/>
            <a:tailEnd type="none" w="sm" len="sm"/>
          </a:ln>
        </p:spPr>
      </p:cxnSp>
      <p:pic>
        <p:nvPicPr>
          <p:cNvPr id="187" name="Google Shape;187;p24"/>
          <p:cNvPicPr preferRelativeResize="0"/>
          <p:nvPr/>
        </p:nvPicPr>
        <p:blipFill rotWithShape="1">
          <a:blip r:embed="rId3">
            <a:alphaModFix/>
          </a:blip>
          <a:srcRect/>
          <a:stretch/>
        </p:blipFill>
        <p:spPr>
          <a:xfrm>
            <a:off x="0" y="0"/>
            <a:ext cx="9143999" cy="390525"/>
          </a:xfrm>
          <a:prstGeom prst="rect">
            <a:avLst/>
          </a:prstGeom>
          <a:noFill/>
          <a:ln>
            <a:noFill/>
          </a:ln>
        </p:spPr>
      </p:pic>
      <p:pic>
        <p:nvPicPr>
          <p:cNvPr id="188" name="Google Shape;188;p24"/>
          <p:cNvPicPr preferRelativeResize="0"/>
          <p:nvPr/>
        </p:nvPicPr>
        <p:blipFill rotWithShape="1">
          <a:blip r:embed="rId4">
            <a:alphaModFix/>
          </a:blip>
          <a:srcRect/>
          <a:stretch/>
        </p:blipFill>
        <p:spPr>
          <a:xfrm>
            <a:off x="124450" y="76200"/>
            <a:ext cx="479349" cy="224499"/>
          </a:xfrm>
          <a:prstGeom prst="rect">
            <a:avLst/>
          </a:prstGeom>
          <a:noFill/>
          <a:ln>
            <a:noFill/>
          </a:ln>
        </p:spPr>
      </p:pic>
      <p:pic>
        <p:nvPicPr>
          <p:cNvPr id="189" name="Google Shape;189;p24"/>
          <p:cNvPicPr preferRelativeResize="0"/>
          <p:nvPr/>
        </p:nvPicPr>
        <p:blipFill>
          <a:blip r:embed="rId5">
            <a:alphaModFix/>
          </a:blip>
          <a:stretch>
            <a:fillRect/>
          </a:stretch>
        </p:blipFill>
        <p:spPr>
          <a:xfrm>
            <a:off x="5253025" y="542925"/>
            <a:ext cx="3419411" cy="44481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cxnSp>
        <p:nvCxnSpPr>
          <p:cNvPr id="65" name="Google Shape;65;p14"/>
          <p:cNvCxnSpPr/>
          <p:nvPr/>
        </p:nvCxnSpPr>
        <p:spPr>
          <a:xfrm flipH="1">
            <a:off x="4655175" y="156300"/>
            <a:ext cx="11700" cy="4987200"/>
          </a:xfrm>
          <a:prstGeom prst="straightConnector1">
            <a:avLst/>
          </a:prstGeom>
          <a:noFill/>
          <a:ln w="19050" cap="flat" cmpd="sng">
            <a:solidFill>
              <a:srgbClr val="999999"/>
            </a:solidFill>
            <a:prstDash val="solid"/>
            <a:round/>
            <a:headEnd type="none" w="sm" len="sm"/>
            <a:tailEnd type="none" w="sm" len="sm"/>
          </a:ln>
        </p:spPr>
      </p:cxnSp>
      <p:pic>
        <p:nvPicPr>
          <p:cNvPr id="66" name="Google Shape;66;p14"/>
          <p:cNvPicPr preferRelativeResize="0"/>
          <p:nvPr/>
        </p:nvPicPr>
        <p:blipFill rotWithShape="1">
          <a:blip r:embed="rId3">
            <a:alphaModFix/>
          </a:blip>
          <a:srcRect/>
          <a:stretch/>
        </p:blipFill>
        <p:spPr>
          <a:xfrm>
            <a:off x="0" y="0"/>
            <a:ext cx="9143999" cy="390525"/>
          </a:xfrm>
          <a:prstGeom prst="rect">
            <a:avLst/>
          </a:prstGeom>
          <a:noFill/>
          <a:ln>
            <a:noFill/>
          </a:ln>
        </p:spPr>
      </p:pic>
      <p:sp>
        <p:nvSpPr>
          <p:cNvPr id="67" name="Google Shape;67;p14"/>
          <p:cNvSpPr txBox="1"/>
          <p:nvPr/>
        </p:nvSpPr>
        <p:spPr>
          <a:xfrm>
            <a:off x="0" y="669475"/>
            <a:ext cx="4426500" cy="465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rgbClr val="999999"/>
                </a:solidFill>
              </a:rPr>
              <a:t>TEAM  OFFICIALS REGISTRATION</a:t>
            </a:r>
            <a:endParaRPr sz="1400" b="1" i="0" u="none" strike="noStrike" cap="none">
              <a:solidFill>
                <a:srgbClr val="999999"/>
              </a:solidFill>
              <a:latin typeface="Arial"/>
              <a:ea typeface="Arial"/>
              <a:cs typeface="Arial"/>
              <a:sym typeface="Arial"/>
            </a:endParaRPr>
          </a:p>
        </p:txBody>
      </p:sp>
      <p:sp>
        <p:nvSpPr>
          <p:cNvPr id="68" name="Google Shape;68;p14"/>
          <p:cNvSpPr txBox="1"/>
          <p:nvPr/>
        </p:nvSpPr>
        <p:spPr>
          <a:xfrm>
            <a:off x="-43550" y="1300250"/>
            <a:ext cx="4710300" cy="36879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rgbClr val="999999"/>
              </a:buClr>
              <a:buSzPts val="1400"/>
              <a:buFont typeface="Arial"/>
              <a:buChar char="❏"/>
            </a:pPr>
            <a:r>
              <a:rPr lang="en-US">
                <a:solidFill>
                  <a:srgbClr val="999999"/>
                </a:solidFill>
              </a:rPr>
              <a:t>First step : type the URL on your device or computer browsers (iOS and Android are supported)  </a:t>
            </a:r>
            <a:br>
              <a:rPr lang="en-US" b="0" i="0" u="none" strike="noStrike" cap="none">
                <a:solidFill>
                  <a:srgbClr val="999999"/>
                </a:solidFill>
                <a:latin typeface="Arial"/>
                <a:ea typeface="Arial"/>
                <a:cs typeface="Arial"/>
                <a:sym typeface="Arial"/>
              </a:rPr>
            </a:br>
            <a:endParaRPr b="0" i="0" u="none" strike="noStrike" cap="none">
              <a:solidFill>
                <a:srgbClr val="999999"/>
              </a:solidFill>
              <a:latin typeface="Arial"/>
              <a:ea typeface="Arial"/>
              <a:cs typeface="Arial"/>
              <a:sym typeface="Arial"/>
            </a:endParaRPr>
          </a:p>
          <a:p>
            <a:pPr marL="457200" marR="0" lvl="0" indent="-317500" algn="l" rtl="0">
              <a:lnSpc>
                <a:spcPct val="100000"/>
              </a:lnSpc>
              <a:spcBef>
                <a:spcPts val="0"/>
              </a:spcBef>
              <a:spcAft>
                <a:spcPts val="0"/>
              </a:spcAft>
              <a:buClr>
                <a:srgbClr val="999999"/>
              </a:buClr>
              <a:buSzPts val="1400"/>
              <a:buFont typeface="Arial"/>
              <a:buChar char="❏"/>
            </a:pPr>
            <a:r>
              <a:rPr lang="en-US">
                <a:solidFill>
                  <a:srgbClr val="999999"/>
                </a:solidFill>
              </a:rPr>
              <a:t>Fill the form</a:t>
            </a:r>
            <a:br>
              <a:rPr lang="en-US">
                <a:solidFill>
                  <a:srgbClr val="999999"/>
                </a:solidFill>
              </a:rPr>
            </a:br>
            <a:endParaRPr b="0" i="0" u="none" strike="noStrike" cap="none">
              <a:solidFill>
                <a:srgbClr val="999999"/>
              </a:solidFill>
              <a:latin typeface="Arial"/>
              <a:ea typeface="Arial"/>
              <a:cs typeface="Arial"/>
              <a:sym typeface="Aria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Make sure you have your Participant HCR ID</a:t>
            </a:r>
            <a:br>
              <a:rPr lang="en-US" sz="1200">
                <a:solidFill>
                  <a:srgbClr val="999999"/>
                </a:solidFill>
              </a:rPr>
            </a:br>
            <a:endParaRPr sz="1200">
              <a:solidFill>
                <a:srgbClr val="999999"/>
              </a:solidFil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Same with your team HCR ID</a:t>
            </a:r>
            <a:br>
              <a:rPr lang="en-US" sz="1200">
                <a:solidFill>
                  <a:srgbClr val="999999"/>
                </a:solidFill>
              </a:rPr>
            </a:br>
            <a:endParaRPr sz="1200">
              <a:solidFill>
                <a:srgbClr val="999999"/>
              </a:solidFil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Key in the email you want to receive scoresheet. your email will become your user name</a:t>
            </a:r>
            <a:br>
              <a:rPr lang="en-US" sz="1200">
                <a:solidFill>
                  <a:srgbClr val="999999"/>
                </a:solidFill>
              </a:rPr>
            </a:br>
            <a:endParaRPr sz="1200">
              <a:solidFill>
                <a:srgbClr val="999999"/>
              </a:solidFil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Create your password  </a:t>
            </a:r>
            <a:br>
              <a:rPr lang="en-US" sz="1200">
                <a:solidFill>
                  <a:srgbClr val="999999"/>
                </a:solidFill>
              </a:rPr>
            </a:br>
            <a:endParaRPr sz="1200">
              <a:solidFill>
                <a:srgbClr val="999999"/>
              </a:solidFill>
            </a:endParaRPr>
          </a:p>
          <a:p>
            <a:pPr marL="457200" marR="0" lvl="0" indent="-304800" algn="l" rtl="0">
              <a:lnSpc>
                <a:spcPct val="100000"/>
              </a:lnSpc>
              <a:spcBef>
                <a:spcPts val="0"/>
              </a:spcBef>
              <a:spcAft>
                <a:spcPts val="0"/>
              </a:spcAft>
              <a:buClr>
                <a:srgbClr val="999999"/>
              </a:buClr>
              <a:buSzPts val="1200"/>
              <a:buFont typeface="Arial"/>
              <a:buChar char="❏"/>
            </a:pPr>
            <a:r>
              <a:rPr lang="en-US" sz="1200">
                <a:solidFill>
                  <a:srgbClr val="999999"/>
                </a:solidFill>
              </a:rPr>
              <a:t>This step as to be done just once. </a:t>
            </a:r>
            <a:endParaRPr sz="1200">
              <a:solidFill>
                <a:srgbClr val="999999"/>
              </a:solidFill>
            </a:endParaRPr>
          </a:p>
          <a:p>
            <a:pPr marL="0" marR="0" lvl="0" indent="0" algn="l" rtl="0">
              <a:lnSpc>
                <a:spcPct val="100000"/>
              </a:lnSpc>
              <a:spcBef>
                <a:spcPts val="0"/>
              </a:spcBef>
              <a:spcAft>
                <a:spcPts val="0"/>
              </a:spcAft>
              <a:buClr>
                <a:srgbClr val="000000"/>
              </a:buClr>
              <a:buSzPts val="1000"/>
              <a:buFont typeface="Arial"/>
              <a:buNone/>
            </a:pPr>
            <a:endParaRPr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b="0" i="0" u="none" strike="noStrike" cap="none">
              <a:solidFill>
                <a:srgbClr val="999999"/>
              </a:solidFill>
              <a:latin typeface="Arial"/>
              <a:ea typeface="Arial"/>
              <a:cs typeface="Arial"/>
              <a:sym typeface="Arial"/>
            </a:endParaRPr>
          </a:p>
        </p:txBody>
      </p:sp>
      <p:pic>
        <p:nvPicPr>
          <p:cNvPr id="69" name="Google Shape;69;p14"/>
          <p:cNvPicPr preferRelativeResize="0"/>
          <p:nvPr/>
        </p:nvPicPr>
        <p:blipFill rotWithShape="1">
          <a:blip r:embed="rId4">
            <a:alphaModFix/>
          </a:blip>
          <a:srcRect/>
          <a:stretch/>
        </p:blipFill>
        <p:spPr>
          <a:xfrm>
            <a:off x="124450" y="76200"/>
            <a:ext cx="479349" cy="224499"/>
          </a:xfrm>
          <a:prstGeom prst="rect">
            <a:avLst/>
          </a:prstGeom>
          <a:noFill/>
          <a:ln>
            <a:noFill/>
          </a:ln>
        </p:spPr>
      </p:pic>
      <p:pic>
        <p:nvPicPr>
          <p:cNvPr id="70" name="Google Shape;70;p14"/>
          <p:cNvPicPr preferRelativeResize="0"/>
          <p:nvPr/>
        </p:nvPicPr>
        <p:blipFill>
          <a:blip r:embed="rId5">
            <a:alphaModFix/>
          </a:blip>
          <a:stretch>
            <a:fillRect/>
          </a:stretch>
        </p:blipFill>
        <p:spPr>
          <a:xfrm>
            <a:off x="5922700" y="1242575"/>
            <a:ext cx="1907750" cy="3687926"/>
          </a:xfrm>
          <a:prstGeom prst="rect">
            <a:avLst/>
          </a:prstGeom>
          <a:noFill/>
          <a:ln>
            <a:noFill/>
          </a:ln>
        </p:spPr>
      </p:pic>
      <p:sp>
        <p:nvSpPr>
          <p:cNvPr id="71" name="Google Shape;71;p14"/>
          <p:cNvSpPr txBox="1"/>
          <p:nvPr/>
        </p:nvSpPr>
        <p:spPr>
          <a:xfrm>
            <a:off x="4655175" y="506300"/>
            <a:ext cx="4488900" cy="580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999999"/>
                </a:solidFill>
              </a:rPr>
              <a:t>https://admin.hisports.app/register</a:t>
            </a:r>
            <a:endParaRPr sz="2000">
              <a:solidFill>
                <a:srgbClr val="99999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cxnSp>
        <p:nvCxnSpPr>
          <p:cNvPr id="76" name="Google Shape;76;p15"/>
          <p:cNvCxnSpPr/>
          <p:nvPr/>
        </p:nvCxnSpPr>
        <p:spPr>
          <a:xfrm flipH="1">
            <a:off x="4655175" y="156300"/>
            <a:ext cx="11700" cy="4987200"/>
          </a:xfrm>
          <a:prstGeom prst="straightConnector1">
            <a:avLst/>
          </a:prstGeom>
          <a:noFill/>
          <a:ln w="19050" cap="flat" cmpd="sng">
            <a:solidFill>
              <a:srgbClr val="999999"/>
            </a:solidFill>
            <a:prstDash val="solid"/>
            <a:round/>
            <a:headEnd type="none" w="sm" len="sm"/>
            <a:tailEnd type="none" w="sm" len="sm"/>
          </a:ln>
        </p:spPr>
      </p:cxnSp>
      <p:pic>
        <p:nvPicPr>
          <p:cNvPr id="77" name="Google Shape;77;p15"/>
          <p:cNvPicPr preferRelativeResize="0"/>
          <p:nvPr/>
        </p:nvPicPr>
        <p:blipFill rotWithShape="1">
          <a:blip r:embed="rId3">
            <a:alphaModFix/>
          </a:blip>
          <a:srcRect/>
          <a:stretch/>
        </p:blipFill>
        <p:spPr>
          <a:xfrm>
            <a:off x="0" y="0"/>
            <a:ext cx="9143999" cy="390525"/>
          </a:xfrm>
          <a:prstGeom prst="rect">
            <a:avLst/>
          </a:prstGeom>
          <a:noFill/>
          <a:ln>
            <a:noFill/>
          </a:ln>
        </p:spPr>
      </p:pic>
      <p:sp>
        <p:nvSpPr>
          <p:cNvPr id="78" name="Google Shape;78;p15"/>
          <p:cNvSpPr txBox="1"/>
          <p:nvPr/>
        </p:nvSpPr>
        <p:spPr>
          <a:xfrm>
            <a:off x="0" y="440875"/>
            <a:ext cx="4426500" cy="465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rgbClr val="999999"/>
                </a:solidFill>
              </a:rPr>
              <a:t>TEAM  OFFICIALS SIGNING LINEUPS</a:t>
            </a:r>
            <a:endParaRPr sz="1400" b="1" i="0" u="none" strike="noStrike" cap="none">
              <a:solidFill>
                <a:srgbClr val="999999"/>
              </a:solidFill>
              <a:latin typeface="Arial"/>
              <a:ea typeface="Arial"/>
              <a:cs typeface="Arial"/>
              <a:sym typeface="Arial"/>
            </a:endParaRPr>
          </a:p>
        </p:txBody>
      </p:sp>
      <p:sp>
        <p:nvSpPr>
          <p:cNvPr id="79" name="Google Shape;79;p15"/>
          <p:cNvSpPr txBox="1"/>
          <p:nvPr/>
        </p:nvSpPr>
        <p:spPr>
          <a:xfrm>
            <a:off x="-43550" y="690650"/>
            <a:ext cx="4710300" cy="36879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endParaRPr b="0" i="0" u="none" strike="noStrike" cap="none">
              <a:solidFill>
                <a:srgbClr val="999999"/>
              </a:solidFill>
              <a:latin typeface="Arial"/>
              <a:ea typeface="Arial"/>
              <a:cs typeface="Arial"/>
              <a:sym typeface="Arial"/>
            </a:endParaRPr>
          </a:p>
          <a:p>
            <a:pPr marL="457200" marR="0" lvl="0" indent="-317500" algn="l" rtl="0">
              <a:lnSpc>
                <a:spcPct val="100000"/>
              </a:lnSpc>
              <a:spcBef>
                <a:spcPts val="0"/>
              </a:spcBef>
              <a:spcAft>
                <a:spcPts val="0"/>
              </a:spcAft>
              <a:buClr>
                <a:srgbClr val="999999"/>
              </a:buClr>
              <a:buSzPts val="1400"/>
              <a:buFont typeface="Arial"/>
              <a:buChar char="❏"/>
            </a:pPr>
            <a:r>
              <a:rPr lang="en-US">
                <a:solidFill>
                  <a:srgbClr val="999999"/>
                </a:solidFill>
              </a:rPr>
              <a:t>Use the Officials / Staff tab</a:t>
            </a:r>
            <a:br>
              <a:rPr lang="en-US">
                <a:solidFill>
                  <a:srgbClr val="999999"/>
                </a:solidFill>
              </a:rPr>
            </a:br>
            <a:endParaRPr b="0" i="0" u="none" strike="noStrike" cap="none">
              <a:solidFill>
                <a:srgbClr val="999999"/>
              </a:solidFill>
              <a:latin typeface="Arial"/>
              <a:ea typeface="Arial"/>
              <a:cs typeface="Arial"/>
              <a:sym typeface="Aria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Type in your email. Use the email you input at registration</a:t>
            </a:r>
            <a:br>
              <a:rPr lang="en-US" sz="1200">
                <a:solidFill>
                  <a:srgbClr val="999999"/>
                </a:solidFill>
              </a:rPr>
            </a:br>
            <a:endParaRPr sz="1200">
              <a:solidFill>
                <a:srgbClr val="999999"/>
              </a:solidFil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Same with your team HCR ID</a:t>
            </a:r>
            <a:br>
              <a:rPr lang="en-US" sz="1200">
                <a:solidFill>
                  <a:srgbClr val="999999"/>
                </a:solidFill>
              </a:rPr>
            </a:br>
            <a:endParaRPr sz="1200">
              <a:solidFill>
                <a:srgbClr val="999999"/>
              </a:solidFil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Key in the email you want to receive scoresheet. your email will become your user name</a:t>
            </a:r>
            <a:br>
              <a:rPr lang="en-US" sz="1200">
                <a:solidFill>
                  <a:srgbClr val="999999"/>
                </a:solidFill>
              </a:rPr>
            </a:br>
            <a:endParaRPr sz="1200">
              <a:solidFill>
                <a:srgbClr val="999999"/>
              </a:solidFil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Create your password  </a:t>
            </a:r>
            <a:br>
              <a:rPr lang="en-US" sz="1200">
                <a:solidFill>
                  <a:srgbClr val="999999"/>
                </a:solidFill>
              </a:rPr>
            </a:br>
            <a:endParaRPr sz="1200">
              <a:solidFill>
                <a:srgbClr val="999999"/>
              </a:solidFill>
            </a:endParaRPr>
          </a:p>
          <a:p>
            <a:pPr marL="457200" lvl="0" indent="-304800" algn="l" rtl="0">
              <a:spcBef>
                <a:spcPts val="0"/>
              </a:spcBef>
              <a:spcAft>
                <a:spcPts val="0"/>
              </a:spcAft>
              <a:buClr>
                <a:srgbClr val="999999"/>
              </a:buClr>
              <a:buSzPts val="1200"/>
              <a:buFont typeface="Arial"/>
              <a:buChar char="❏"/>
            </a:pPr>
            <a:r>
              <a:rPr lang="en-US">
                <a:solidFill>
                  <a:srgbClr val="999999"/>
                </a:solidFill>
              </a:rPr>
              <a:t>This step can be done on your phone, tablet or computer browsers (iOS and Android are supported)  </a:t>
            </a:r>
            <a:br>
              <a:rPr lang="en-US">
                <a:solidFill>
                  <a:srgbClr val="999999"/>
                </a:solidFill>
              </a:rPr>
            </a:br>
            <a:endParaRPr>
              <a:solidFill>
                <a:srgbClr val="999999"/>
              </a:solidFill>
            </a:endParaRPr>
          </a:p>
          <a:p>
            <a:pPr marL="457200" lvl="0" indent="-304800" algn="l" rtl="0">
              <a:spcBef>
                <a:spcPts val="0"/>
              </a:spcBef>
              <a:spcAft>
                <a:spcPts val="0"/>
              </a:spcAft>
              <a:buClr>
                <a:srgbClr val="999999"/>
              </a:buClr>
              <a:buSzPts val="1200"/>
              <a:buFont typeface="Arial"/>
              <a:buChar char="❏"/>
            </a:pPr>
            <a:r>
              <a:rPr lang="en-US">
                <a:solidFill>
                  <a:srgbClr val="999999"/>
                </a:solidFill>
              </a:rPr>
              <a:t>If you use your phone or tablet, we suggest that at the prompt screen, you tap the top right menu and select ADD TO HOMESCREEN. This will add a shortcut to your home screen.  </a:t>
            </a:r>
            <a:br>
              <a:rPr lang="en-US">
                <a:solidFill>
                  <a:srgbClr val="999999"/>
                </a:solidFill>
              </a:rPr>
            </a:br>
            <a:endParaRPr sz="1200">
              <a:solidFill>
                <a:srgbClr val="999999"/>
              </a:solidFill>
            </a:endParaRPr>
          </a:p>
          <a:p>
            <a:pPr marL="0" marR="0" lvl="0" indent="0" algn="l" rtl="0">
              <a:lnSpc>
                <a:spcPct val="100000"/>
              </a:lnSpc>
              <a:spcBef>
                <a:spcPts val="0"/>
              </a:spcBef>
              <a:spcAft>
                <a:spcPts val="0"/>
              </a:spcAft>
              <a:buClr>
                <a:srgbClr val="000000"/>
              </a:buClr>
              <a:buSzPts val="1000"/>
              <a:buFont typeface="Arial"/>
              <a:buNone/>
            </a:pPr>
            <a:endParaRPr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b="0" i="0" u="none" strike="noStrike" cap="none">
              <a:solidFill>
                <a:srgbClr val="999999"/>
              </a:solidFill>
              <a:latin typeface="Arial"/>
              <a:ea typeface="Arial"/>
              <a:cs typeface="Arial"/>
              <a:sym typeface="Arial"/>
            </a:endParaRPr>
          </a:p>
        </p:txBody>
      </p:sp>
      <p:pic>
        <p:nvPicPr>
          <p:cNvPr id="80" name="Google Shape;80;p15"/>
          <p:cNvPicPr preferRelativeResize="0"/>
          <p:nvPr/>
        </p:nvPicPr>
        <p:blipFill rotWithShape="1">
          <a:blip r:embed="rId4">
            <a:alphaModFix/>
          </a:blip>
          <a:srcRect/>
          <a:stretch/>
        </p:blipFill>
        <p:spPr>
          <a:xfrm>
            <a:off x="124450" y="76200"/>
            <a:ext cx="479349" cy="224499"/>
          </a:xfrm>
          <a:prstGeom prst="rect">
            <a:avLst/>
          </a:prstGeom>
          <a:noFill/>
          <a:ln>
            <a:noFill/>
          </a:ln>
        </p:spPr>
      </p:pic>
      <p:sp>
        <p:nvSpPr>
          <p:cNvPr id="81" name="Google Shape;81;p15"/>
          <p:cNvSpPr txBox="1"/>
          <p:nvPr/>
        </p:nvSpPr>
        <p:spPr>
          <a:xfrm>
            <a:off x="4655175" y="506300"/>
            <a:ext cx="3044100" cy="5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999999"/>
                </a:solidFill>
              </a:rPr>
              <a:t>https://hisports.app/login</a:t>
            </a:r>
            <a:endParaRPr sz="2000">
              <a:solidFill>
                <a:srgbClr val="999999"/>
              </a:solidFill>
            </a:endParaRPr>
          </a:p>
        </p:txBody>
      </p:sp>
      <p:pic>
        <p:nvPicPr>
          <p:cNvPr id="82" name="Google Shape;82;p15"/>
          <p:cNvPicPr preferRelativeResize="0"/>
          <p:nvPr/>
        </p:nvPicPr>
        <p:blipFill>
          <a:blip r:embed="rId5">
            <a:alphaModFix/>
          </a:blip>
          <a:stretch>
            <a:fillRect/>
          </a:stretch>
        </p:blipFill>
        <p:spPr>
          <a:xfrm>
            <a:off x="4808525" y="1467800"/>
            <a:ext cx="3725875" cy="3209050"/>
          </a:xfrm>
          <a:prstGeom prst="rect">
            <a:avLst/>
          </a:prstGeom>
          <a:noFill/>
          <a:ln>
            <a:noFill/>
          </a:ln>
        </p:spPr>
      </p:pic>
      <p:pic>
        <p:nvPicPr>
          <p:cNvPr id="83" name="Google Shape;83;p15"/>
          <p:cNvPicPr preferRelativeResize="0"/>
          <p:nvPr/>
        </p:nvPicPr>
        <p:blipFill>
          <a:blip r:embed="rId6">
            <a:alphaModFix/>
          </a:blip>
          <a:stretch>
            <a:fillRect/>
          </a:stretch>
        </p:blipFill>
        <p:spPr>
          <a:xfrm>
            <a:off x="7806850" y="629600"/>
            <a:ext cx="1162050" cy="2457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cxnSp>
        <p:nvCxnSpPr>
          <p:cNvPr id="88" name="Google Shape;88;p16"/>
          <p:cNvCxnSpPr/>
          <p:nvPr/>
        </p:nvCxnSpPr>
        <p:spPr>
          <a:xfrm flipH="1">
            <a:off x="4655175" y="156300"/>
            <a:ext cx="11700" cy="4987200"/>
          </a:xfrm>
          <a:prstGeom prst="straightConnector1">
            <a:avLst/>
          </a:prstGeom>
          <a:noFill/>
          <a:ln w="19050" cap="flat" cmpd="sng">
            <a:solidFill>
              <a:srgbClr val="999999"/>
            </a:solidFill>
            <a:prstDash val="solid"/>
            <a:round/>
            <a:headEnd type="none" w="sm" len="sm"/>
            <a:tailEnd type="none" w="sm" len="sm"/>
          </a:ln>
        </p:spPr>
      </p:cxnSp>
      <p:pic>
        <p:nvPicPr>
          <p:cNvPr id="89" name="Google Shape;89;p16"/>
          <p:cNvPicPr preferRelativeResize="0"/>
          <p:nvPr/>
        </p:nvPicPr>
        <p:blipFill rotWithShape="1">
          <a:blip r:embed="rId3">
            <a:alphaModFix/>
          </a:blip>
          <a:srcRect/>
          <a:stretch/>
        </p:blipFill>
        <p:spPr>
          <a:xfrm>
            <a:off x="0" y="0"/>
            <a:ext cx="9143999" cy="390525"/>
          </a:xfrm>
          <a:prstGeom prst="rect">
            <a:avLst/>
          </a:prstGeom>
          <a:noFill/>
          <a:ln>
            <a:noFill/>
          </a:ln>
        </p:spPr>
      </p:pic>
      <p:sp>
        <p:nvSpPr>
          <p:cNvPr id="90" name="Google Shape;90;p16"/>
          <p:cNvSpPr txBox="1"/>
          <p:nvPr/>
        </p:nvSpPr>
        <p:spPr>
          <a:xfrm>
            <a:off x="76200" y="440875"/>
            <a:ext cx="4426500" cy="46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a:solidFill>
                  <a:srgbClr val="999999"/>
                </a:solidFill>
              </a:rPr>
              <a:t>SCOREKEEPING</a:t>
            </a:r>
            <a:endParaRPr sz="1800" b="1" i="0" u="none" strike="noStrike" cap="none">
              <a:solidFill>
                <a:srgbClr val="999999"/>
              </a:solidFill>
              <a:latin typeface="Arial"/>
              <a:ea typeface="Arial"/>
              <a:cs typeface="Arial"/>
              <a:sym typeface="Arial"/>
            </a:endParaRPr>
          </a:p>
        </p:txBody>
      </p:sp>
      <p:sp>
        <p:nvSpPr>
          <p:cNvPr id="91" name="Google Shape;91;p16"/>
          <p:cNvSpPr txBox="1"/>
          <p:nvPr/>
        </p:nvSpPr>
        <p:spPr>
          <a:xfrm>
            <a:off x="-43550" y="919250"/>
            <a:ext cx="4710300" cy="43953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endParaRPr sz="1200" b="0" i="0" u="none" strike="noStrike" cap="none">
              <a:solidFill>
                <a:srgbClr val="999999"/>
              </a:solidFill>
              <a:latin typeface="Arial"/>
              <a:ea typeface="Arial"/>
              <a:cs typeface="Arial"/>
              <a:sym typeface="Arial"/>
            </a:endParaRPr>
          </a:p>
          <a:p>
            <a:pPr marL="457200" marR="0" lvl="0" indent="-304800" algn="l" rtl="0">
              <a:lnSpc>
                <a:spcPct val="100000"/>
              </a:lnSpc>
              <a:spcBef>
                <a:spcPts val="0"/>
              </a:spcBef>
              <a:spcAft>
                <a:spcPts val="0"/>
              </a:spcAft>
              <a:buClr>
                <a:srgbClr val="999999"/>
              </a:buClr>
              <a:buSzPts val="1200"/>
              <a:buFont typeface="Arial"/>
              <a:buChar char="❏"/>
            </a:pPr>
            <a:r>
              <a:rPr lang="en-US" sz="1200">
                <a:solidFill>
                  <a:srgbClr val="999999"/>
                </a:solidFill>
              </a:rPr>
              <a:t>Use the SCOREKEEPER tab</a:t>
            </a:r>
            <a:br>
              <a:rPr lang="en-US" sz="1200">
                <a:solidFill>
                  <a:srgbClr val="999999"/>
                </a:solidFill>
              </a:rPr>
            </a:br>
            <a:endParaRPr sz="1200" b="0" i="0" u="none" strike="noStrike" cap="none">
              <a:solidFill>
                <a:srgbClr val="999999"/>
              </a:solidFill>
              <a:latin typeface="Arial"/>
              <a:ea typeface="Arial"/>
              <a:cs typeface="Arial"/>
              <a:sym typeface="Aria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Type game ID. Game ID can be found on website under schedule. See next slide</a:t>
            </a:r>
            <a:br>
              <a:rPr lang="en-US" sz="1200">
                <a:solidFill>
                  <a:srgbClr val="999999"/>
                </a:solidFill>
              </a:rPr>
            </a:br>
            <a:endParaRPr sz="1200">
              <a:solidFill>
                <a:srgbClr val="999999"/>
              </a:solidFil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Home Team HCR ID, Team Officials should know that ID</a:t>
            </a:r>
            <a:br>
              <a:rPr lang="en-US" sz="1200">
                <a:solidFill>
                  <a:srgbClr val="999999"/>
                </a:solidFill>
              </a:rPr>
            </a:br>
            <a:endParaRPr sz="1200">
              <a:solidFill>
                <a:srgbClr val="999999"/>
              </a:solidFill>
            </a:endParaRPr>
          </a:p>
          <a:p>
            <a:pPr marL="457200" lvl="0" indent="-304800" algn="l" rtl="0">
              <a:spcBef>
                <a:spcPts val="0"/>
              </a:spcBef>
              <a:spcAft>
                <a:spcPts val="0"/>
              </a:spcAft>
              <a:buClr>
                <a:srgbClr val="999999"/>
              </a:buClr>
              <a:buSzPts val="1200"/>
              <a:buFont typeface="Arial"/>
              <a:buChar char="❏"/>
            </a:pPr>
            <a:r>
              <a:rPr lang="en-US" sz="1200">
                <a:solidFill>
                  <a:srgbClr val="999999"/>
                </a:solidFill>
              </a:rPr>
              <a:t>Scorekeeping can be done on your phone, tablet or computer browsers (iOS and Android are supported)  </a:t>
            </a:r>
            <a:br>
              <a:rPr lang="en-US" sz="1200">
                <a:solidFill>
                  <a:srgbClr val="999999"/>
                </a:solidFill>
              </a:rPr>
            </a:br>
            <a:endParaRPr sz="1200">
              <a:solidFill>
                <a:srgbClr val="999999"/>
              </a:solidFill>
            </a:endParaRPr>
          </a:p>
          <a:p>
            <a:pPr marL="457200" lvl="0" indent="-304800" algn="l" rtl="0">
              <a:spcBef>
                <a:spcPts val="0"/>
              </a:spcBef>
              <a:spcAft>
                <a:spcPts val="0"/>
              </a:spcAft>
              <a:buClr>
                <a:srgbClr val="999999"/>
              </a:buClr>
              <a:buSzPts val="1200"/>
              <a:buFont typeface="Arial"/>
              <a:buChar char="❏"/>
            </a:pPr>
            <a:r>
              <a:rPr lang="en-US" sz="1200">
                <a:solidFill>
                  <a:srgbClr val="999999"/>
                </a:solidFill>
              </a:rPr>
              <a:t>If you use your phone or tablet, we suggest that at the prompt screen, you tap the top right menu and select ADD TO HOMESCREEN. This will add a shortcut to your home screen.  </a:t>
            </a:r>
            <a:br>
              <a:rPr lang="en-US" sz="1200">
                <a:solidFill>
                  <a:srgbClr val="999999"/>
                </a:solidFill>
              </a:rPr>
            </a:br>
            <a:endParaRPr sz="1200">
              <a:solidFill>
                <a:srgbClr val="999999"/>
              </a:solidFill>
            </a:endParaRPr>
          </a:p>
          <a:p>
            <a:pPr marL="457200" lvl="0" indent="-304800" algn="l" rtl="0">
              <a:spcBef>
                <a:spcPts val="0"/>
              </a:spcBef>
              <a:spcAft>
                <a:spcPts val="0"/>
              </a:spcAft>
              <a:buClr>
                <a:srgbClr val="999999"/>
              </a:buClr>
              <a:buSzPts val="1200"/>
              <a:buFont typeface="Arial"/>
              <a:buChar char="❏"/>
            </a:pPr>
            <a:r>
              <a:rPr lang="en-US" sz="1200">
                <a:solidFill>
                  <a:srgbClr val="999999"/>
                </a:solidFill>
              </a:rPr>
              <a:t>PreGAME process : Until scorekeeper get to START GAME, the device HAS to be connected to a network, whatever it is on cell or WIFI</a:t>
            </a:r>
            <a:br>
              <a:rPr lang="en-US" sz="1200">
                <a:solidFill>
                  <a:srgbClr val="999999"/>
                </a:solidFill>
              </a:rPr>
            </a:br>
            <a:endParaRPr sz="1200">
              <a:solidFill>
                <a:srgbClr val="999999"/>
              </a:solidFil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p:txBody>
      </p:sp>
      <p:pic>
        <p:nvPicPr>
          <p:cNvPr id="92" name="Google Shape;92;p16"/>
          <p:cNvPicPr preferRelativeResize="0"/>
          <p:nvPr/>
        </p:nvPicPr>
        <p:blipFill rotWithShape="1">
          <a:blip r:embed="rId4">
            <a:alphaModFix/>
          </a:blip>
          <a:srcRect/>
          <a:stretch/>
        </p:blipFill>
        <p:spPr>
          <a:xfrm>
            <a:off x="124450" y="76200"/>
            <a:ext cx="479349" cy="224499"/>
          </a:xfrm>
          <a:prstGeom prst="rect">
            <a:avLst/>
          </a:prstGeom>
          <a:noFill/>
          <a:ln>
            <a:noFill/>
          </a:ln>
        </p:spPr>
      </p:pic>
      <p:sp>
        <p:nvSpPr>
          <p:cNvPr id="93" name="Google Shape;93;p16"/>
          <p:cNvSpPr txBox="1"/>
          <p:nvPr/>
        </p:nvSpPr>
        <p:spPr>
          <a:xfrm>
            <a:off x="4655175" y="506300"/>
            <a:ext cx="3044100" cy="580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999999"/>
                </a:solidFill>
              </a:rPr>
              <a:t>https://hisports.app/login</a:t>
            </a:r>
            <a:endParaRPr sz="2000">
              <a:solidFill>
                <a:srgbClr val="999999"/>
              </a:solidFill>
            </a:endParaRPr>
          </a:p>
        </p:txBody>
      </p:sp>
      <p:pic>
        <p:nvPicPr>
          <p:cNvPr id="94" name="Google Shape;94;p16"/>
          <p:cNvPicPr preferRelativeResize="0"/>
          <p:nvPr/>
        </p:nvPicPr>
        <p:blipFill>
          <a:blip r:embed="rId5">
            <a:alphaModFix/>
          </a:blip>
          <a:stretch>
            <a:fillRect/>
          </a:stretch>
        </p:blipFill>
        <p:spPr>
          <a:xfrm>
            <a:off x="4895475" y="1467800"/>
            <a:ext cx="3561075" cy="2983775"/>
          </a:xfrm>
          <a:prstGeom prst="rect">
            <a:avLst/>
          </a:prstGeom>
          <a:noFill/>
          <a:ln>
            <a:noFill/>
          </a:ln>
        </p:spPr>
      </p:pic>
      <p:pic>
        <p:nvPicPr>
          <p:cNvPr id="95" name="Google Shape;95;p16"/>
          <p:cNvPicPr preferRelativeResize="0"/>
          <p:nvPr/>
        </p:nvPicPr>
        <p:blipFill>
          <a:blip r:embed="rId6">
            <a:alphaModFix/>
          </a:blip>
          <a:stretch>
            <a:fillRect/>
          </a:stretch>
        </p:blipFill>
        <p:spPr>
          <a:xfrm>
            <a:off x="7806850" y="629600"/>
            <a:ext cx="1162050" cy="2457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7"/>
          <p:cNvPicPr preferRelativeResize="0"/>
          <p:nvPr/>
        </p:nvPicPr>
        <p:blipFill>
          <a:blip r:embed="rId3">
            <a:alphaModFix/>
          </a:blip>
          <a:stretch>
            <a:fillRect/>
          </a:stretch>
        </p:blipFill>
        <p:spPr>
          <a:xfrm>
            <a:off x="1104700" y="466725"/>
            <a:ext cx="7372424" cy="4122817"/>
          </a:xfrm>
          <a:prstGeom prst="rect">
            <a:avLst/>
          </a:prstGeom>
          <a:noFill/>
          <a:ln>
            <a:noFill/>
          </a:ln>
        </p:spPr>
      </p:pic>
      <p:pic>
        <p:nvPicPr>
          <p:cNvPr id="101" name="Google Shape;101;p17"/>
          <p:cNvPicPr preferRelativeResize="0"/>
          <p:nvPr/>
        </p:nvPicPr>
        <p:blipFill rotWithShape="1">
          <a:blip r:embed="rId4">
            <a:alphaModFix/>
          </a:blip>
          <a:srcRect/>
          <a:stretch/>
        </p:blipFill>
        <p:spPr>
          <a:xfrm>
            <a:off x="0" y="0"/>
            <a:ext cx="9143999" cy="390525"/>
          </a:xfrm>
          <a:prstGeom prst="rect">
            <a:avLst/>
          </a:prstGeom>
          <a:noFill/>
          <a:ln>
            <a:noFill/>
          </a:ln>
        </p:spPr>
      </p:pic>
      <p:pic>
        <p:nvPicPr>
          <p:cNvPr id="102" name="Google Shape;102;p17"/>
          <p:cNvPicPr preferRelativeResize="0"/>
          <p:nvPr/>
        </p:nvPicPr>
        <p:blipFill rotWithShape="1">
          <a:blip r:embed="rId5">
            <a:alphaModFix/>
          </a:blip>
          <a:srcRect/>
          <a:stretch/>
        </p:blipFill>
        <p:spPr>
          <a:xfrm>
            <a:off x="124450" y="76200"/>
            <a:ext cx="479349" cy="224499"/>
          </a:xfrm>
          <a:prstGeom prst="rect">
            <a:avLst/>
          </a:prstGeom>
          <a:noFill/>
          <a:ln>
            <a:noFill/>
          </a:ln>
        </p:spPr>
      </p:pic>
      <p:sp>
        <p:nvSpPr>
          <p:cNvPr id="103" name="Google Shape;103;p17"/>
          <p:cNvSpPr/>
          <p:nvPr/>
        </p:nvSpPr>
        <p:spPr>
          <a:xfrm>
            <a:off x="1208200" y="1580775"/>
            <a:ext cx="532200" cy="460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txBox="1"/>
          <p:nvPr/>
        </p:nvSpPr>
        <p:spPr>
          <a:xfrm>
            <a:off x="172650" y="1578225"/>
            <a:ext cx="1245300" cy="46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a:solidFill>
                  <a:srgbClr val="FF0000"/>
                </a:solidFill>
              </a:rPr>
              <a:t>Game #</a:t>
            </a:r>
            <a:endParaRPr sz="1800" b="1" i="0" u="none" strike="noStrike" cap="none">
              <a:solidFill>
                <a:srgbClr val="FF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8"/>
          <p:cNvPicPr preferRelativeResize="0"/>
          <p:nvPr/>
        </p:nvPicPr>
        <p:blipFill rotWithShape="1">
          <a:blip r:embed="rId3">
            <a:alphaModFix/>
          </a:blip>
          <a:srcRect/>
          <a:stretch/>
        </p:blipFill>
        <p:spPr>
          <a:xfrm>
            <a:off x="0" y="0"/>
            <a:ext cx="9143999" cy="390525"/>
          </a:xfrm>
          <a:prstGeom prst="rect">
            <a:avLst/>
          </a:prstGeom>
          <a:noFill/>
          <a:ln>
            <a:noFill/>
          </a:ln>
        </p:spPr>
      </p:pic>
      <p:pic>
        <p:nvPicPr>
          <p:cNvPr id="110" name="Google Shape;110;p18"/>
          <p:cNvPicPr preferRelativeResize="0"/>
          <p:nvPr/>
        </p:nvPicPr>
        <p:blipFill rotWithShape="1">
          <a:blip r:embed="rId4">
            <a:alphaModFix/>
          </a:blip>
          <a:srcRect/>
          <a:stretch/>
        </p:blipFill>
        <p:spPr>
          <a:xfrm>
            <a:off x="124450" y="76200"/>
            <a:ext cx="479349" cy="224499"/>
          </a:xfrm>
          <a:prstGeom prst="rect">
            <a:avLst/>
          </a:prstGeom>
          <a:noFill/>
          <a:ln>
            <a:noFill/>
          </a:ln>
        </p:spPr>
      </p:pic>
      <p:pic>
        <p:nvPicPr>
          <p:cNvPr id="111" name="Google Shape;111;p18"/>
          <p:cNvPicPr preferRelativeResize="0"/>
          <p:nvPr/>
        </p:nvPicPr>
        <p:blipFill>
          <a:blip r:embed="rId5">
            <a:alphaModFix/>
          </a:blip>
          <a:stretch>
            <a:fillRect/>
          </a:stretch>
        </p:blipFill>
        <p:spPr>
          <a:xfrm>
            <a:off x="682976" y="1381125"/>
            <a:ext cx="7287947" cy="3680049"/>
          </a:xfrm>
          <a:prstGeom prst="rect">
            <a:avLst/>
          </a:prstGeom>
          <a:noFill/>
          <a:ln>
            <a:noFill/>
          </a:ln>
        </p:spPr>
      </p:pic>
      <p:sp>
        <p:nvSpPr>
          <p:cNvPr id="112" name="Google Shape;112;p18"/>
          <p:cNvSpPr/>
          <p:nvPr/>
        </p:nvSpPr>
        <p:spPr>
          <a:xfrm>
            <a:off x="6959525" y="1271625"/>
            <a:ext cx="1116000" cy="4602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8"/>
          <p:cNvSpPr txBox="1"/>
          <p:nvPr/>
        </p:nvSpPr>
        <p:spPr>
          <a:xfrm>
            <a:off x="682975" y="466725"/>
            <a:ext cx="7287900" cy="82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rgbClr val="999999"/>
                </a:solidFill>
              </a:rPr>
              <a:t>Once the game have started, it can be offline until the end. Note that whatever device you are using, it need to get back to cell or wifi in order to upload game events that are used to generate Electronic Scoresheet </a:t>
            </a:r>
            <a:endParaRPr sz="1400" b="1" i="0" u="none" strike="noStrike" cap="none">
              <a:solidFill>
                <a:srgbClr val="999999"/>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9"/>
          <p:cNvPicPr preferRelativeResize="0"/>
          <p:nvPr/>
        </p:nvPicPr>
        <p:blipFill rotWithShape="1">
          <a:blip r:embed="rId3">
            <a:alphaModFix/>
          </a:blip>
          <a:srcRect/>
          <a:stretch/>
        </p:blipFill>
        <p:spPr>
          <a:xfrm>
            <a:off x="0" y="0"/>
            <a:ext cx="9143999" cy="390525"/>
          </a:xfrm>
          <a:prstGeom prst="rect">
            <a:avLst/>
          </a:prstGeom>
          <a:noFill/>
          <a:ln>
            <a:noFill/>
          </a:ln>
        </p:spPr>
      </p:pic>
      <p:pic>
        <p:nvPicPr>
          <p:cNvPr id="119" name="Google Shape;119;p19"/>
          <p:cNvPicPr preferRelativeResize="0"/>
          <p:nvPr/>
        </p:nvPicPr>
        <p:blipFill rotWithShape="1">
          <a:blip r:embed="rId4">
            <a:alphaModFix/>
          </a:blip>
          <a:srcRect/>
          <a:stretch/>
        </p:blipFill>
        <p:spPr>
          <a:xfrm>
            <a:off x="124450" y="76200"/>
            <a:ext cx="479349" cy="224499"/>
          </a:xfrm>
          <a:prstGeom prst="rect">
            <a:avLst/>
          </a:prstGeom>
          <a:noFill/>
          <a:ln>
            <a:noFill/>
          </a:ln>
        </p:spPr>
      </p:pic>
      <p:sp>
        <p:nvSpPr>
          <p:cNvPr id="120" name="Google Shape;120;p19"/>
          <p:cNvSpPr txBox="1"/>
          <p:nvPr/>
        </p:nvSpPr>
        <p:spPr>
          <a:xfrm>
            <a:off x="682975" y="466725"/>
            <a:ext cx="7287900" cy="390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b="1">
                <a:solidFill>
                  <a:srgbClr val="999999"/>
                </a:solidFill>
              </a:rPr>
              <a:t>From that point on the scorekeeping can be done OFFLINE</a:t>
            </a:r>
            <a:endParaRPr sz="1400" b="1" i="0" u="none" strike="noStrike" cap="none">
              <a:solidFill>
                <a:srgbClr val="999999"/>
              </a:solidFill>
              <a:latin typeface="Arial"/>
              <a:ea typeface="Arial"/>
              <a:cs typeface="Arial"/>
              <a:sym typeface="Arial"/>
            </a:endParaRPr>
          </a:p>
        </p:txBody>
      </p:sp>
      <p:pic>
        <p:nvPicPr>
          <p:cNvPr id="121" name="Google Shape;121;p19"/>
          <p:cNvPicPr preferRelativeResize="0"/>
          <p:nvPr/>
        </p:nvPicPr>
        <p:blipFill>
          <a:blip r:embed="rId5">
            <a:alphaModFix/>
          </a:blip>
          <a:stretch>
            <a:fillRect/>
          </a:stretch>
        </p:blipFill>
        <p:spPr>
          <a:xfrm>
            <a:off x="533400" y="857325"/>
            <a:ext cx="8124207" cy="41337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cxnSp>
        <p:nvCxnSpPr>
          <p:cNvPr id="126" name="Google Shape;126;p20"/>
          <p:cNvCxnSpPr/>
          <p:nvPr/>
        </p:nvCxnSpPr>
        <p:spPr>
          <a:xfrm flipH="1">
            <a:off x="4655175" y="156300"/>
            <a:ext cx="11700" cy="4987200"/>
          </a:xfrm>
          <a:prstGeom prst="straightConnector1">
            <a:avLst/>
          </a:prstGeom>
          <a:noFill/>
          <a:ln w="19050" cap="flat" cmpd="sng">
            <a:solidFill>
              <a:srgbClr val="999999"/>
            </a:solidFill>
            <a:prstDash val="solid"/>
            <a:round/>
            <a:headEnd type="none" w="sm" len="sm"/>
            <a:tailEnd type="none" w="sm" len="sm"/>
          </a:ln>
        </p:spPr>
      </p:cxnSp>
      <p:pic>
        <p:nvPicPr>
          <p:cNvPr id="127" name="Google Shape;127;p20"/>
          <p:cNvPicPr preferRelativeResize="0"/>
          <p:nvPr/>
        </p:nvPicPr>
        <p:blipFill rotWithShape="1">
          <a:blip r:embed="rId3">
            <a:alphaModFix/>
          </a:blip>
          <a:srcRect/>
          <a:stretch/>
        </p:blipFill>
        <p:spPr>
          <a:xfrm>
            <a:off x="0" y="0"/>
            <a:ext cx="9143999" cy="390525"/>
          </a:xfrm>
          <a:prstGeom prst="rect">
            <a:avLst/>
          </a:prstGeom>
          <a:noFill/>
          <a:ln>
            <a:noFill/>
          </a:ln>
        </p:spPr>
      </p:pic>
      <p:sp>
        <p:nvSpPr>
          <p:cNvPr id="128" name="Google Shape;128;p20"/>
          <p:cNvSpPr txBox="1"/>
          <p:nvPr/>
        </p:nvSpPr>
        <p:spPr>
          <a:xfrm>
            <a:off x="381000" y="669475"/>
            <a:ext cx="3410400" cy="46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a:solidFill>
                  <a:srgbClr val="999999"/>
                </a:solidFill>
              </a:rPr>
              <a:t>REFEREES</a:t>
            </a:r>
            <a:endParaRPr sz="1800" b="1" i="0" u="none" strike="noStrike" cap="none">
              <a:solidFill>
                <a:srgbClr val="999999"/>
              </a:solidFill>
              <a:latin typeface="Arial"/>
              <a:ea typeface="Arial"/>
              <a:cs typeface="Arial"/>
              <a:sym typeface="Arial"/>
            </a:endParaRPr>
          </a:p>
        </p:txBody>
      </p:sp>
      <p:sp>
        <p:nvSpPr>
          <p:cNvPr id="129" name="Google Shape;129;p20"/>
          <p:cNvSpPr txBox="1"/>
          <p:nvPr/>
        </p:nvSpPr>
        <p:spPr>
          <a:xfrm>
            <a:off x="-43550" y="1147850"/>
            <a:ext cx="4710300" cy="33726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endParaRPr sz="1200" b="0" i="0" u="none" strike="noStrike" cap="none">
              <a:solidFill>
                <a:srgbClr val="999999"/>
              </a:solidFill>
              <a:latin typeface="Arial"/>
              <a:ea typeface="Arial"/>
              <a:cs typeface="Arial"/>
              <a:sym typeface="Arial"/>
            </a:endParaRPr>
          </a:p>
          <a:p>
            <a:pPr marL="457200" marR="0" lvl="0" indent="-304800" algn="l" rtl="0">
              <a:lnSpc>
                <a:spcPct val="100000"/>
              </a:lnSpc>
              <a:spcBef>
                <a:spcPts val="0"/>
              </a:spcBef>
              <a:spcAft>
                <a:spcPts val="0"/>
              </a:spcAft>
              <a:buClr>
                <a:srgbClr val="999999"/>
              </a:buClr>
              <a:buSzPts val="1200"/>
              <a:buFont typeface="Arial"/>
              <a:buChar char="❏"/>
            </a:pPr>
            <a:r>
              <a:rPr lang="en-US" sz="1800" b="1">
                <a:solidFill>
                  <a:srgbClr val="999999"/>
                </a:solidFill>
              </a:rPr>
              <a:t>Pre Game Process</a:t>
            </a:r>
            <a:br>
              <a:rPr lang="en-US" sz="1200">
                <a:solidFill>
                  <a:srgbClr val="999999"/>
                </a:solidFill>
              </a:rPr>
            </a:br>
            <a:endParaRPr sz="1200" b="0" i="0" u="none" strike="noStrike" cap="none">
              <a:solidFill>
                <a:srgbClr val="999999"/>
              </a:solidFill>
              <a:latin typeface="Arial"/>
              <a:ea typeface="Arial"/>
              <a:cs typeface="Arial"/>
              <a:sym typeface="Aria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Select the team you want to validate roster</a:t>
            </a:r>
            <a:br>
              <a:rPr lang="en-US" sz="1200">
                <a:solidFill>
                  <a:srgbClr val="999999"/>
                </a:solidFill>
              </a:rPr>
            </a:br>
            <a:endParaRPr sz="1200">
              <a:solidFill>
                <a:srgbClr val="999999"/>
              </a:solidFil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Repeat same process for the other team</a:t>
            </a:r>
            <a:br>
              <a:rPr lang="en-US" sz="1200">
                <a:solidFill>
                  <a:srgbClr val="999999"/>
                </a:solidFill>
              </a:rPr>
            </a:br>
            <a:endParaRPr sz="1200">
              <a:solidFill>
                <a:srgbClr val="999999"/>
              </a:solidFil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Make sure Team Official have signed</a:t>
            </a:r>
            <a:br>
              <a:rPr lang="en-US" sz="1200">
                <a:solidFill>
                  <a:srgbClr val="999999"/>
                </a:solidFill>
              </a:rPr>
            </a:br>
            <a:endParaRPr sz="1200">
              <a:solidFill>
                <a:srgbClr val="999999"/>
              </a:solidFill>
            </a:endParaRPr>
          </a:p>
          <a:p>
            <a:pPr marL="457200" lvl="0" indent="-304800" algn="l" rtl="0">
              <a:spcBef>
                <a:spcPts val="0"/>
              </a:spcBef>
              <a:spcAft>
                <a:spcPts val="0"/>
              </a:spcAft>
              <a:buClr>
                <a:srgbClr val="999999"/>
              </a:buClr>
              <a:buSzPts val="1200"/>
              <a:buFont typeface="Arial"/>
              <a:buChar char="❏"/>
            </a:pPr>
            <a:r>
              <a:rPr lang="en-US" sz="1200">
                <a:solidFill>
                  <a:srgbClr val="999999"/>
                </a:solidFill>
              </a:rPr>
              <a:t>End Game Process (Next Slide)</a:t>
            </a:r>
            <a:br>
              <a:rPr lang="en-US" sz="1200">
                <a:solidFill>
                  <a:srgbClr val="999999"/>
                </a:solidFill>
              </a:rPr>
            </a:br>
            <a:endParaRPr sz="1200">
              <a:solidFill>
                <a:srgbClr val="999999"/>
              </a:solidFill>
            </a:endParaRPr>
          </a:p>
          <a:p>
            <a:pPr marL="914400" lvl="1" indent="-304800" algn="l" rtl="0">
              <a:spcBef>
                <a:spcPts val="0"/>
              </a:spcBef>
              <a:spcAft>
                <a:spcPts val="0"/>
              </a:spcAft>
              <a:buClr>
                <a:srgbClr val="999999"/>
              </a:buClr>
              <a:buSzPts val="1200"/>
              <a:buChar char="○"/>
            </a:pPr>
            <a:r>
              <a:rPr lang="en-US" sz="1200">
                <a:solidFill>
                  <a:srgbClr val="999999"/>
                </a:solidFill>
              </a:rPr>
              <a:t>Select the team you want to validate roster</a:t>
            </a:r>
            <a:br>
              <a:rPr lang="en-US" sz="1200">
                <a:solidFill>
                  <a:srgbClr val="999999"/>
                </a:solidFill>
              </a:rPr>
            </a:br>
            <a:endParaRPr sz="1200">
              <a:solidFill>
                <a:srgbClr val="999999"/>
              </a:solidFill>
            </a:endParaRPr>
          </a:p>
          <a:p>
            <a:pPr marL="914400" lvl="1" indent="-304800" algn="l" rtl="0">
              <a:spcBef>
                <a:spcPts val="0"/>
              </a:spcBef>
              <a:spcAft>
                <a:spcPts val="0"/>
              </a:spcAft>
              <a:buClr>
                <a:srgbClr val="999999"/>
              </a:buClr>
              <a:buSzPts val="1200"/>
              <a:buChar char="○"/>
            </a:pPr>
            <a:r>
              <a:rPr lang="en-US" sz="1200">
                <a:solidFill>
                  <a:srgbClr val="999999"/>
                </a:solidFill>
              </a:rPr>
              <a:t>Repeat same process for the other team</a:t>
            </a:r>
            <a:br>
              <a:rPr lang="en-US" sz="1200">
                <a:solidFill>
                  <a:srgbClr val="999999"/>
                </a:solidFill>
              </a:rPr>
            </a:br>
            <a:endParaRPr sz="1200">
              <a:solidFill>
                <a:srgbClr val="999999"/>
              </a:solidFill>
            </a:endParaRPr>
          </a:p>
          <a:p>
            <a:pPr marL="914400" lvl="1" indent="-304800" algn="l" rtl="0">
              <a:spcBef>
                <a:spcPts val="0"/>
              </a:spcBef>
              <a:spcAft>
                <a:spcPts val="0"/>
              </a:spcAft>
              <a:buClr>
                <a:srgbClr val="999999"/>
              </a:buClr>
              <a:buSzPts val="1200"/>
              <a:buChar char="○"/>
            </a:pPr>
            <a:r>
              <a:rPr lang="en-US" sz="1200">
                <a:solidFill>
                  <a:srgbClr val="999999"/>
                </a:solidFill>
              </a:rPr>
              <a:t>Make sure Team Official have signed</a:t>
            </a:r>
            <a:endParaRPr sz="1200">
              <a:solidFill>
                <a:srgbClr val="999999"/>
              </a:solidFil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p:txBody>
      </p:sp>
      <p:pic>
        <p:nvPicPr>
          <p:cNvPr id="130" name="Google Shape;130;p20"/>
          <p:cNvPicPr preferRelativeResize="0"/>
          <p:nvPr/>
        </p:nvPicPr>
        <p:blipFill rotWithShape="1">
          <a:blip r:embed="rId4">
            <a:alphaModFix/>
          </a:blip>
          <a:srcRect/>
          <a:stretch/>
        </p:blipFill>
        <p:spPr>
          <a:xfrm>
            <a:off x="124450" y="76200"/>
            <a:ext cx="479349" cy="224499"/>
          </a:xfrm>
          <a:prstGeom prst="rect">
            <a:avLst/>
          </a:prstGeom>
          <a:noFill/>
          <a:ln>
            <a:noFill/>
          </a:ln>
        </p:spPr>
      </p:pic>
      <p:pic>
        <p:nvPicPr>
          <p:cNvPr id="131" name="Google Shape;131;p20"/>
          <p:cNvPicPr preferRelativeResize="0"/>
          <p:nvPr/>
        </p:nvPicPr>
        <p:blipFill>
          <a:blip r:embed="rId5">
            <a:alphaModFix/>
          </a:blip>
          <a:stretch>
            <a:fillRect/>
          </a:stretch>
        </p:blipFill>
        <p:spPr>
          <a:xfrm>
            <a:off x="4899300" y="542925"/>
            <a:ext cx="3147826" cy="1589500"/>
          </a:xfrm>
          <a:prstGeom prst="rect">
            <a:avLst/>
          </a:prstGeom>
          <a:noFill/>
          <a:ln>
            <a:noFill/>
          </a:ln>
        </p:spPr>
      </p:pic>
      <p:pic>
        <p:nvPicPr>
          <p:cNvPr id="132" name="Google Shape;132;p20"/>
          <p:cNvPicPr preferRelativeResize="0"/>
          <p:nvPr/>
        </p:nvPicPr>
        <p:blipFill>
          <a:blip r:embed="rId6">
            <a:alphaModFix/>
          </a:blip>
          <a:stretch>
            <a:fillRect/>
          </a:stretch>
        </p:blipFill>
        <p:spPr>
          <a:xfrm>
            <a:off x="4895475" y="1370425"/>
            <a:ext cx="3630986" cy="1757675"/>
          </a:xfrm>
          <a:prstGeom prst="rect">
            <a:avLst/>
          </a:prstGeom>
          <a:noFill/>
          <a:ln>
            <a:noFill/>
          </a:ln>
        </p:spPr>
      </p:pic>
      <p:pic>
        <p:nvPicPr>
          <p:cNvPr id="133" name="Google Shape;133;p20"/>
          <p:cNvPicPr preferRelativeResize="0"/>
          <p:nvPr/>
        </p:nvPicPr>
        <p:blipFill>
          <a:blip r:embed="rId7">
            <a:alphaModFix/>
          </a:blip>
          <a:stretch>
            <a:fillRect/>
          </a:stretch>
        </p:blipFill>
        <p:spPr>
          <a:xfrm>
            <a:off x="4895475" y="2899500"/>
            <a:ext cx="3976199" cy="1835600"/>
          </a:xfrm>
          <a:prstGeom prst="rect">
            <a:avLst/>
          </a:prstGeom>
          <a:noFill/>
          <a:ln>
            <a:noFill/>
          </a:ln>
          <a:effectLst>
            <a:outerShdw blurRad="57150" dist="19050" dir="5400000" algn="bl" rotWithShape="0">
              <a:srgbClr val="000000">
                <a:alpha val="50000"/>
              </a:srgbClr>
            </a:outerShdw>
          </a:effectLst>
        </p:spPr>
      </p:pic>
      <p:sp>
        <p:nvSpPr>
          <p:cNvPr id="134" name="Google Shape;134;p20"/>
          <p:cNvSpPr/>
          <p:nvPr/>
        </p:nvSpPr>
        <p:spPr>
          <a:xfrm>
            <a:off x="4890350" y="567675"/>
            <a:ext cx="3267900" cy="838200"/>
          </a:xfrm>
          <a:prstGeom prst="rect">
            <a:avLst/>
          </a:prstGeom>
          <a:noFill/>
          <a:ln w="152400" cap="flat" cmpd="sng">
            <a:solidFill>
              <a:srgbClr val="F3F3F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0"/>
          <p:cNvSpPr/>
          <p:nvPr/>
        </p:nvSpPr>
        <p:spPr>
          <a:xfrm>
            <a:off x="4890350" y="1405875"/>
            <a:ext cx="3630900" cy="1447800"/>
          </a:xfrm>
          <a:prstGeom prst="rect">
            <a:avLst/>
          </a:prstGeom>
          <a:noFill/>
          <a:ln w="152400" cap="flat" cmpd="sng">
            <a:solidFill>
              <a:srgbClr val="F3F3F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p:nvPr/>
        </p:nvSpPr>
        <p:spPr>
          <a:xfrm>
            <a:off x="4890350" y="2853675"/>
            <a:ext cx="3992700" cy="1921500"/>
          </a:xfrm>
          <a:prstGeom prst="rect">
            <a:avLst/>
          </a:prstGeom>
          <a:noFill/>
          <a:ln w="152400" cap="flat" cmpd="sng">
            <a:solidFill>
              <a:srgbClr val="F3F3F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0"/>
          <p:cNvSpPr txBox="1"/>
          <p:nvPr/>
        </p:nvSpPr>
        <p:spPr>
          <a:xfrm>
            <a:off x="5750550" y="789625"/>
            <a:ext cx="1887000" cy="4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EFEFEF"/>
                </a:solidFill>
              </a:rPr>
              <a:t>SELECT TEAM</a:t>
            </a:r>
            <a:endParaRPr b="1">
              <a:solidFill>
                <a:srgbClr val="EFEFEF"/>
              </a:solidFill>
            </a:endParaRPr>
          </a:p>
        </p:txBody>
      </p:sp>
      <p:sp>
        <p:nvSpPr>
          <p:cNvPr id="138" name="Google Shape;138;p20"/>
          <p:cNvSpPr txBox="1"/>
          <p:nvPr/>
        </p:nvSpPr>
        <p:spPr>
          <a:xfrm>
            <a:off x="4890450" y="1932625"/>
            <a:ext cx="3630900" cy="465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b="1">
                <a:solidFill>
                  <a:srgbClr val="EFEFEF"/>
                </a:solidFill>
              </a:rPr>
              <a:t>VALIDATE ROSTER</a:t>
            </a:r>
            <a:endParaRPr b="1">
              <a:solidFill>
                <a:srgbClr val="EFEFEF"/>
              </a:solidFill>
            </a:endParaRPr>
          </a:p>
        </p:txBody>
      </p:sp>
      <p:sp>
        <p:nvSpPr>
          <p:cNvPr id="139" name="Google Shape;139;p20"/>
          <p:cNvSpPr txBox="1"/>
          <p:nvPr/>
        </p:nvSpPr>
        <p:spPr>
          <a:xfrm>
            <a:off x="5099775" y="3075625"/>
            <a:ext cx="3630900" cy="4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D9D9D9"/>
                </a:solidFill>
              </a:rPr>
              <a:t>VALIDATE TEAM OFFICIAL SIGNATURE</a:t>
            </a:r>
            <a:endParaRPr b="1">
              <a:solidFill>
                <a:srgbClr val="D9D9D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cxnSp>
        <p:nvCxnSpPr>
          <p:cNvPr id="144" name="Google Shape;144;p21"/>
          <p:cNvCxnSpPr/>
          <p:nvPr/>
        </p:nvCxnSpPr>
        <p:spPr>
          <a:xfrm flipH="1">
            <a:off x="4655175" y="156300"/>
            <a:ext cx="11700" cy="4987200"/>
          </a:xfrm>
          <a:prstGeom prst="straightConnector1">
            <a:avLst/>
          </a:prstGeom>
          <a:noFill/>
          <a:ln w="19050" cap="flat" cmpd="sng">
            <a:solidFill>
              <a:srgbClr val="999999"/>
            </a:solidFill>
            <a:prstDash val="solid"/>
            <a:round/>
            <a:headEnd type="none" w="sm" len="sm"/>
            <a:tailEnd type="none" w="sm" len="sm"/>
          </a:ln>
        </p:spPr>
      </p:cxnSp>
      <p:pic>
        <p:nvPicPr>
          <p:cNvPr id="145" name="Google Shape;145;p21"/>
          <p:cNvPicPr preferRelativeResize="0"/>
          <p:nvPr/>
        </p:nvPicPr>
        <p:blipFill rotWithShape="1">
          <a:blip r:embed="rId3">
            <a:alphaModFix/>
          </a:blip>
          <a:srcRect/>
          <a:stretch/>
        </p:blipFill>
        <p:spPr>
          <a:xfrm>
            <a:off x="0" y="0"/>
            <a:ext cx="9143999" cy="390525"/>
          </a:xfrm>
          <a:prstGeom prst="rect">
            <a:avLst/>
          </a:prstGeom>
          <a:noFill/>
          <a:ln>
            <a:noFill/>
          </a:ln>
        </p:spPr>
      </p:pic>
      <p:sp>
        <p:nvSpPr>
          <p:cNvPr id="146" name="Google Shape;146;p21"/>
          <p:cNvSpPr txBox="1"/>
          <p:nvPr/>
        </p:nvSpPr>
        <p:spPr>
          <a:xfrm>
            <a:off x="381000" y="517075"/>
            <a:ext cx="3410400" cy="46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800" b="1">
                <a:solidFill>
                  <a:srgbClr val="999999"/>
                </a:solidFill>
              </a:rPr>
              <a:t>REFEREES</a:t>
            </a:r>
            <a:endParaRPr sz="1800" b="1" i="0" u="none" strike="noStrike" cap="none">
              <a:solidFill>
                <a:srgbClr val="999999"/>
              </a:solidFill>
              <a:latin typeface="Arial"/>
              <a:ea typeface="Arial"/>
              <a:cs typeface="Arial"/>
              <a:sym typeface="Arial"/>
            </a:endParaRPr>
          </a:p>
        </p:txBody>
      </p:sp>
      <p:sp>
        <p:nvSpPr>
          <p:cNvPr id="147" name="Google Shape;147;p21"/>
          <p:cNvSpPr txBox="1"/>
          <p:nvPr/>
        </p:nvSpPr>
        <p:spPr>
          <a:xfrm>
            <a:off x="-43550" y="843050"/>
            <a:ext cx="4710300" cy="39381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None/>
            </a:pPr>
            <a:endParaRPr sz="1200" b="0" i="0" u="none" strike="noStrike" cap="none">
              <a:solidFill>
                <a:srgbClr val="999999"/>
              </a:solidFill>
              <a:latin typeface="Arial"/>
              <a:ea typeface="Arial"/>
              <a:cs typeface="Arial"/>
              <a:sym typeface="Arial"/>
            </a:endParaRPr>
          </a:p>
          <a:p>
            <a:pPr marL="457200" marR="0" lvl="0" indent="-304800" algn="l" rtl="0">
              <a:lnSpc>
                <a:spcPct val="100000"/>
              </a:lnSpc>
              <a:spcBef>
                <a:spcPts val="0"/>
              </a:spcBef>
              <a:spcAft>
                <a:spcPts val="0"/>
              </a:spcAft>
              <a:buClr>
                <a:srgbClr val="999999"/>
              </a:buClr>
              <a:buSzPts val="1200"/>
              <a:buFont typeface="Arial"/>
              <a:buChar char="❏"/>
            </a:pPr>
            <a:r>
              <a:rPr lang="en-US">
                <a:solidFill>
                  <a:srgbClr val="999999"/>
                </a:solidFill>
              </a:rPr>
              <a:t>Pre Game Process</a:t>
            </a:r>
            <a:br>
              <a:rPr lang="en-US" sz="1200">
                <a:solidFill>
                  <a:srgbClr val="999999"/>
                </a:solidFill>
              </a:rPr>
            </a:br>
            <a:endParaRPr sz="1200" b="0" i="0" u="none" strike="noStrike" cap="none">
              <a:solidFill>
                <a:srgbClr val="999999"/>
              </a:solidFill>
              <a:latin typeface="Arial"/>
              <a:ea typeface="Arial"/>
              <a:cs typeface="Arial"/>
              <a:sym typeface="Aria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Select the team you want to validate roster</a:t>
            </a:r>
            <a:br>
              <a:rPr lang="en-US" sz="1200">
                <a:solidFill>
                  <a:srgbClr val="999999"/>
                </a:solidFill>
              </a:rPr>
            </a:br>
            <a:endParaRPr sz="1200">
              <a:solidFill>
                <a:srgbClr val="999999"/>
              </a:solidFil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Repeat same process for the other team</a:t>
            </a:r>
            <a:br>
              <a:rPr lang="en-US" sz="1200">
                <a:solidFill>
                  <a:srgbClr val="999999"/>
                </a:solidFill>
              </a:rPr>
            </a:br>
            <a:endParaRPr sz="1200">
              <a:solidFill>
                <a:srgbClr val="999999"/>
              </a:solidFill>
            </a:endParaRPr>
          </a:p>
          <a:p>
            <a:pPr marL="914400" marR="0" lvl="1" indent="-304800" algn="l" rtl="0">
              <a:lnSpc>
                <a:spcPct val="100000"/>
              </a:lnSpc>
              <a:spcBef>
                <a:spcPts val="0"/>
              </a:spcBef>
              <a:spcAft>
                <a:spcPts val="0"/>
              </a:spcAft>
              <a:buClr>
                <a:srgbClr val="999999"/>
              </a:buClr>
              <a:buSzPts val="1200"/>
              <a:buFont typeface="Arial"/>
              <a:buChar char="○"/>
            </a:pPr>
            <a:r>
              <a:rPr lang="en-US" sz="1200">
                <a:solidFill>
                  <a:srgbClr val="999999"/>
                </a:solidFill>
              </a:rPr>
              <a:t>Make sure Team Official have signed</a:t>
            </a:r>
            <a:br>
              <a:rPr lang="en-US" sz="1200">
                <a:solidFill>
                  <a:srgbClr val="999999"/>
                </a:solidFill>
              </a:rPr>
            </a:br>
            <a:endParaRPr sz="1200">
              <a:solidFill>
                <a:srgbClr val="999999"/>
              </a:solidFill>
            </a:endParaRPr>
          </a:p>
          <a:p>
            <a:pPr marL="457200" lvl="0" indent="-304800" algn="l" rtl="0">
              <a:spcBef>
                <a:spcPts val="0"/>
              </a:spcBef>
              <a:spcAft>
                <a:spcPts val="0"/>
              </a:spcAft>
              <a:buClr>
                <a:srgbClr val="999999"/>
              </a:buClr>
              <a:buSzPts val="1200"/>
              <a:buFont typeface="Arial"/>
              <a:buChar char="❏"/>
            </a:pPr>
            <a:r>
              <a:rPr lang="en-US" sz="1800" b="1">
                <a:solidFill>
                  <a:srgbClr val="999999"/>
                </a:solidFill>
              </a:rPr>
              <a:t>End Game Process</a:t>
            </a:r>
            <a:br>
              <a:rPr lang="en-US" sz="1200">
                <a:solidFill>
                  <a:srgbClr val="999999"/>
                </a:solidFill>
              </a:rPr>
            </a:br>
            <a:endParaRPr sz="1200">
              <a:solidFill>
                <a:srgbClr val="999999"/>
              </a:solidFill>
            </a:endParaRPr>
          </a:p>
          <a:p>
            <a:pPr marL="914400" lvl="1" indent="-304800" algn="l" rtl="0">
              <a:spcBef>
                <a:spcPts val="0"/>
              </a:spcBef>
              <a:spcAft>
                <a:spcPts val="0"/>
              </a:spcAft>
              <a:buClr>
                <a:srgbClr val="999999"/>
              </a:buClr>
              <a:buSzPts val="1200"/>
              <a:buChar char="○"/>
            </a:pPr>
            <a:r>
              <a:rPr lang="en-US" sz="1200">
                <a:solidFill>
                  <a:srgbClr val="999999"/>
                </a:solidFill>
              </a:rPr>
              <a:t>Before scorekeeper and timekeeper sign, referee need to review game events in order to validate if everything is as expected </a:t>
            </a:r>
            <a:br>
              <a:rPr lang="en-US" sz="1200">
                <a:solidFill>
                  <a:srgbClr val="999999"/>
                </a:solidFill>
              </a:rPr>
            </a:br>
            <a:endParaRPr sz="1200">
              <a:solidFill>
                <a:srgbClr val="999999"/>
              </a:solidFill>
            </a:endParaRPr>
          </a:p>
          <a:p>
            <a:pPr marL="914400" lvl="1" indent="-304800" algn="l" rtl="0">
              <a:spcBef>
                <a:spcPts val="0"/>
              </a:spcBef>
              <a:spcAft>
                <a:spcPts val="0"/>
              </a:spcAft>
              <a:buClr>
                <a:srgbClr val="999999"/>
              </a:buClr>
              <a:buSzPts val="1200"/>
              <a:buChar char="○"/>
            </a:pPr>
            <a:r>
              <a:rPr lang="en-US" sz="1200">
                <a:solidFill>
                  <a:srgbClr val="999999"/>
                </a:solidFill>
              </a:rPr>
              <a:t>When the referee is done she or he can go back to Signature page</a:t>
            </a:r>
            <a:br>
              <a:rPr lang="en-US" sz="1200">
                <a:solidFill>
                  <a:srgbClr val="999999"/>
                </a:solidFill>
              </a:rPr>
            </a:br>
            <a:endParaRPr sz="1200">
              <a:solidFill>
                <a:srgbClr val="999999"/>
              </a:solidFill>
            </a:endParaRPr>
          </a:p>
          <a:p>
            <a:pPr marL="914400" lvl="1" indent="-304800" algn="l" rtl="0">
              <a:spcBef>
                <a:spcPts val="0"/>
              </a:spcBef>
              <a:spcAft>
                <a:spcPts val="0"/>
              </a:spcAft>
              <a:buClr>
                <a:srgbClr val="999999"/>
              </a:buClr>
              <a:buSzPts val="1200"/>
              <a:buChar char="○"/>
            </a:pPr>
            <a:r>
              <a:rPr lang="en-US" sz="1200">
                <a:solidFill>
                  <a:srgbClr val="999999"/>
                </a:solidFill>
              </a:rPr>
              <a:t>If there were major penalties and the referee needed to do a report, you can add her or his email before the end game process is completed </a:t>
            </a:r>
            <a:endParaRPr sz="1200">
              <a:solidFill>
                <a:srgbClr val="999999"/>
              </a:solidFil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999999"/>
              </a:solidFill>
              <a:latin typeface="Arial"/>
              <a:ea typeface="Arial"/>
              <a:cs typeface="Arial"/>
              <a:sym typeface="Arial"/>
            </a:endParaRPr>
          </a:p>
        </p:txBody>
      </p:sp>
      <p:pic>
        <p:nvPicPr>
          <p:cNvPr id="148" name="Google Shape;148;p21"/>
          <p:cNvPicPr preferRelativeResize="0"/>
          <p:nvPr/>
        </p:nvPicPr>
        <p:blipFill rotWithShape="1">
          <a:blip r:embed="rId4">
            <a:alphaModFix/>
          </a:blip>
          <a:srcRect/>
          <a:stretch/>
        </p:blipFill>
        <p:spPr>
          <a:xfrm>
            <a:off x="124450" y="76200"/>
            <a:ext cx="479349" cy="224499"/>
          </a:xfrm>
          <a:prstGeom prst="rect">
            <a:avLst/>
          </a:prstGeom>
          <a:noFill/>
          <a:ln>
            <a:noFill/>
          </a:ln>
        </p:spPr>
      </p:pic>
      <p:sp>
        <p:nvSpPr>
          <p:cNvPr id="149" name="Google Shape;149;p21"/>
          <p:cNvSpPr/>
          <p:nvPr/>
        </p:nvSpPr>
        <p:spPr>
          <a:xfrm>
            <a:off x="4934150" y="3006075"/>
            <a:ext cx="3992700" cy="1941900"/>
          </a:xfrm>
          <a:prstGeom prst="rect">
            <a:avLst/>
          </a:prstGeom>
          <a:noFill/>
          <a:ln w="152400" cap="flat" cmpd="sng">
            <a:solidFill>
              <a:srgbClr val="F3F3F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1"/>
          <p:cNvSpPr txBox="1"/>
          <p:nvPr/>
        </p:nvSpPr>
        <p:spPr>
          <a:xfrm>
            <a:off x="7080975" y="2085025"/>
            <a:ext cx="3630900" cy="4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D9D9D9"/>
                </a:solidFill>
              </a:rPr>
              <a:t>VALIDATE TEAM OFFICIAL SIGNATURE</a:t>
            </a:r>
            <a:endParaRPr b="1">
              <a:solidFill>
                <a:srgbClr val="D9D9D9"/>
              </a:solidFill>
            </a:endParaRPr>
          </a:p>
        </p:txBody>
      </p:sp>
      <p:pic>
        <p:nvPicPr>
          <p:cNvPr id="151" name="Google Shape;151;p21"/>
          <p:cNvPicPr preferRelativeResize="0"/>
          <p:nvPr/>
        </p:nvPicPr>
        <p:blipFill>
          <a:blip r:embed="rId5">
            <a:alphaModFix/>
          </a:blip>
          <a:stretch>
            <a:fillRect/>
          </a:stretch>
        </p:blipFill>
        <p:spPr>
          <a:xfrm>
            <a:off x="4998900" y="621350"/>
            <a:ext cx="3992697" cy="2035996"/>
          </a:xfrm>
          <a:prstGeom prst="rect">
            <a:avLst/>
          </a:prstGeom>
          <a:noFill/>
          <a:ln>
            <a:noFill/>
          </a:ln>
        </p:spPr>
      </p:pic>
      <p:sp>
        <p:nvSpPr>
          <p:cNvPr id="152" name="Google Shape;152;p21"/>
          <p:cNvSpPr/>
          <p:nvPr/>
        </p:nvSpPr>
        <p:spPr>
          <a:xfrm>
            <a:off x="4922700" y="494800"/>
            <a:ext cx="4036500" cy="2266800"/>
          </a:xfrm>
          <a:prstGeom prst="rect">
            <a:avLst/>
          </a:prstGeom>
          <a:noFill/>
          <a:ln w="152400" cap="flat" cmpd="sng">
            <a:solidFill>
              <a:srgbClr val="F3F3F3"/>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1"/>
          <p:cNvSpPr txBox="1"/>
          <p:nvPr/>
        </p:nvSpPr>
        <p:spPr>
          <a:xfrm>
            <a:off x="5020250" y="854750"/>
            <a:ext cx="2643600" cy="4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0000"/>
                </a:solidFill>
              </a:rPr>
              <a:t>REVIEW GAME</a:t>
            </a:r>
            <a:endParaRPr b="1">
              <a:solidFill>
                <a:srgbClr val="FF0000"/>
              </a:solidFill>
            </a:endParaRPr>
          </a:p>
        </p:txBody>
      </p:sp>
      <p:sp>
        <p:nvSpPr>
          <p:cNvPr id="154" name="Google Shape;154;p21"/>
          <p:cNvSpPr/>
          <p:nvPr/>
        </p:nvSpPr>
        <p:spPr>
          <a:xfrm>
            <a:off x="4890350" y="507778"/>
            <a:ext cx="743400" cy="390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 name="Google Shape;155;p21"/>
          <p:cNvPicPr preferRelativeResize="0"/>
          <p:nvPr/>
        </p:nvPicPr>
        <p:blipFill>
          <a:blip r:embed="rId6">
            <a:alphaModFix/>
          </a:blip>
          <a:stretch>
            <a:fillRect/>
          </a:stretch>
        </p:blipFill>
        <p:spPr>
          <a:xfrm>
            <a:off x="4998900" y="3055775"/>
            <a:ext cx="3838247" cy="1842502"/>
          </a:xfrm>
          <a:prstGeom prst="rect">
            <a:avLst/>
          </a:prstGeom>
          <a:noFill/>
          <a:ln>
            <a:noFill/>
          </a:ln>
        </p:spPr>
      </p:pic>
      <p:sp>
        <p:nvSpPr>
          <p:cNvPr id="156" name="Google Shape;156;p21"/>
          <p:cNvSpPr/>
          <p:nvPr/>
        </p:nvSpPr>
        <p:spPr>
          <a:xfrm>
            <a:off x="8166950" y="2946178"/>
            <a:ext cx="743400" cy="3906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1"/>
          <p:cNvSpPr txBox="1"/>
          <p:nvPr/>
        </p:nvSpPr>
        <p:spPr>
          <a:xfrm>
            <a:off x="5553650" y="2759750"/>
            <a:ext cx="2643600" cy="46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FF0000"/>
                </a:solidFill>
              </a:rPr>
              <a:t>BACK TO SIGNATURE PAGE</a:t>
            </a:r>
            <a:endParaRPr b="1">
              <a:solidFill>
                <a:srgbClr val="FF000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b61100d-a253-4101-b855-e62ba65ce0fb">
      <Terms xmlns="http://schemas.microsoft.com/office/infopath/2007/PartnerControls"/>
    </lcf76f155ced4ddcb4097134ff3c332f>
    <TaxCatchAll xmlns="4d46382c-f2f9-4613-a09c-efa5073c7d4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2DBBBE4426C04DA9B2C4CEA32CEAB5" ma:contentTypeVersion="16" ma:contentTypeDescription="Create a new document." ma:contentTypeScope="" ma:versionID="30cbbcc15655603b2494af3b4dfb3dfd">
  <xsd:schema xmlns:xsd="http://www.w3.org/2001/XMLSchema" xmlns:xs="http://www.w3.org/2001/XMLSchema" xmlns:p="http://schemas.microsoft.com/office/2006/metadata/properties" xmlns:ns2="fb61100d-a253-4101-b855-e62ba65ce0fb" xmlns:ns3="4d46382c-f2f9-4613-a09c-efa5073c7d42" targetNamespace="http://schemas.microsoft.com/office/2006/metadata/properties" ma:root="true" ma:fieldsID="49cf03b606c2e92295e2603a45974c7f" ns2:_="" ns3:_="">
    <xsd:import namespace="fb61100d-a253-4101-b855-e62ba65ce0fb"/>
    <xsd:import namespace="4d46382c-f2f9-4613-a09c-efa5073c7d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1100d-a253-4101-b855-e62ba65ce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9dc41e2-6c79-4302-9655-3b2bc0f118f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46382c-f2f9-4613-a09c-efa5073c7d4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c0fe304-0cb3-4c06-8969-6418aed5643f}" ma:internalName="TaxCatchAll" ma:showField="CatchAllData" ma:web="4d46382c-f2f9-4613-a09c-efa5073c7d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3FDB34-CAAD-41DF-893F-152441C0EA3E}">
  <ds:schemaRefs>
    <ds:schemaRef ds:uri="http://schemas.microsoft.com/office/2006/metadata/properties"/>
    <ds:schemaRef ds:uri="http://schemas.microsoft.com/office/infopath/2007/PartnerControls"/>
    <ds:schemaRef ds:uri="fb61100d-a253-4101-b855-e62ba65ce0fb"/>
    <ds:schemaRef ds:uri="4d46382c-f2f9-4613-a09c-efa5073c7d42"/>
  </ds:schemaRefs>
</ds:datastoreItem>
</file>

<file path=customXml/itemProps2.xml><?xml version="1.0" encoding="utf-8"?>
<ds:datastoreItem xmlns:ds="http://schemas.openxmlformats.org/officeDocument/2006/customXml" ds:itemID="{2E5C782F-4620-43AE-B3A5-B84A940C96CA}">
  <ds:schemaRefs>
    <ds:schemaRef ds:uri="http://schemas.microsoft.com/sharepoint/v3/contenttype/forms"/>
  </ds:schemaRefs>
</ds:datastoreItem>
</file>

<file path=customXml/itemProps3.xml><?xml version="1.0" encoding="utf-8"?>
<ds:datastoreItem xmlns:ds="http://schemas.openxmlformats.org/officeDocument/2006/customXml" ds:itemID="{1AEEDE31-2952-46ED-8A95-771594B13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61100d-a253-4101-b855-e62ba65ce0fb"/>
    <ds:schemaRef ds:uri="4d46382c-f2f9-4613-a09c-efa5073c7d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711</Words>
  <Application>Microsoft Macintosh PowerPoint</Application>
  <PresentationFormat>On-screen Show (16:9)</PresentationFormat>
  <Paragraphs>92</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Adam Hutchison</cp:lastModifiedBy>
  <cp:revision>1</cp:revision>
  <dcterms:modified xsi:type="dcterms:W3CDTF">2022-03-05T18:56:15Z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0x010100562DBBBE4426C04DA9B2C4CEA32CEAB5</vt:lpwstr>
  </property>
  <property fmtid="{D5CDD505-2E9C-101B-9397-08002B2CF9AE}" pid="3" name="Order">
    <vt:r8>18279000</vt:r8>
  </property>
  <property fmtid="{D5CDD505-2E9C-101B-9397-08002B2CF9AE}" pid="4" name="MediaServiceImageTags">
    <vt:lpwstr/>
  </property>
</Properties>
</file>